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trlProps/ctrlProp1.xml" ContentType="application/vnd.ms-excel.controlproperties+xml"/>
  <Override PartName="/xl/ctrlProps/ctrlProp2.xml" ContentType="application/vnd.ms-excel.contro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defaultThemeVersion="166925"/>
  <mc:AlternateContent xmlns:mc="http://schemas.openxmlformats.org/markup-compatibility/2006">
    <mc:Choice Requires="x15">
      <x15ac:absPath xmlns:x15ac="http://schemas.microsoft.com/office/spreadsheetml/2010/11/ac" url="\\ca03-ns2\デザイン・アート学部事務室\課内共有\06_教員組織\02_任期制教員任用人事\表象文化論\5.HPアップ用※履歴書最新のものにすること\"/>
    </mc:Choice>
  </mc:AlternateContent>
  <xr:revisionPtr revIDLastSave="0" documentId="13_ncr:1_{7BFEB422-1620-47E7-B38D-547AACABEE99}" xr6:coauthVersionLast="47" xr6:coauthVersionMax="47" xr10:uidLastSave="{00000000-0000-0000-0000-000000000000}"/>
  <bookViews>
    <workbookView showHorizontalScroll="0" showVerticalScroll="0" xWindow="-110" yWindow="-110" windowWidth="19420" windowHeight="10300" xr2:uid="{02554A8F-0497-4450-BC0A-67E6536197F1}"/>
  </bookViews>
  <sheets>
    <sheet name="履歴・業績書" sheetId="9" r:id="rId1"/>
  </sheets>
  <definedNames>
    <definedName name="_xlnm.Print_Area" localSheetId="0">履歴・業績書!$A$1:$AE$109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77" uniqueCount="78">
  <si>
    <t>＜履歴・業績書＞</t>
    <rPh sb="1" eb="3">
      <t>リレキ</t>
    </rPh>
    <rPh sb="4" eb="7">
      <t>ギョウセキショ</t>
    </rPh>
    <phoneticPr fontId="1"/>
  </si>
  <si>
    <t>Ⅰ 基本事項</t>
    <phoneticPr fontId="1"/>
  </si>
  <si>
    <t>ふりがな</t>
    <phoneticPr fontId="1"/>
  </si>
  <si>
    <t>性別</t>
    <phoneticPr fontId="1"/>
  </si>
  <si>
    <t>氏名</t>
    <rPh sb="0" eb="2">
      <t>シメイ</t>
    </rPh>
    <phoneticPr fontId="1"/>
  </si>
  <si>
    <r>
      <t>生年月日</t>
    </r>
    <r>
      <rPr>
        <sz val="7.5"/>
        <color theme="1"/>
        <rFont val="ＭＳ 明朝"/>
        <family val="1"/>
        <charset val="128"/>
      </rPr>
      <t>(西暦)</t>
    </r>
    <rPh sb="0" eb="2">
      <t>セイネン</t>
    </rPh>
    <rPh sb="2" eb="4">
      <t>ガッピ</t>
    </rPh>
    <rPh sb="5" eb="7">
      <t>セイレキ</t>
    </rPh>
    <phoneticPr fontId="1"/>
  </si>
  <si>
    <t>年</t>
    <phoneticPr fontId="1"/>
  </si>
  <si>
    <t>月</t>
    <rPh sb="0" eb="1">
      <t>ガツ</t>
    </rPh>
    <phoneticPr fontId="1"/>
  </si>
  <si>
    <t>日</t>
    <rPh sb="0" eb="1">
      <t>ニチ</t>
    </rPh>
    <phoneticPr fontId="1"/>
  </si>
  <si>
    <t>ｱﾙﾌｧﾍﾞｯﾄ表記</t>
    <rPh sb="8" eb="10">
      <t>ヒョウキ</t>
    </rPh>
    <phoneticPr fontId="1"/>
  </si>
  <si>
    <t>着任時年齢</t>
    <rPh sb="0" eb="2">
      <t>チャクニン</t>
    </rPh>
    <rPh sb="2" eb="3">
      <t>ジ</t>
    </rPh>
    <rPh sb="3" eb="5">
      <t>ネンレイ</t>
    </rPh>
    <phoneticPr fontId="1"/>
  </si>
  <si>
    <t>歳</t>
    <rPh sb="0" eb="1">
      <t>サイ</t>
    </rPh>
    <phoneticPr fontId="1"/>
  </si>
  <si>
    <t>現住所</t>
    <rPh sb="0" eb="1">
      <t>ゲン</t>
    </rPh>
    <rPh sb="1" eb="3">
      <t>ジュウショ</t>
    </rPh>
    <phoneticPr fontId="1"/>
  </si>
  <si>
    <t>〒</t>
    <phoneticPr fontId="1"/>
  </si>
  <si>
    <t>‐</t>
    <phoneticPr fontId="1"/>
  </si>
  <si>
    <t>現職</t>
    <rPh sb="0" eb="2">
      <t>ゲンショク</t>
    </rPh>
    <phoneticPr fontId="1"/>
  </si>
  <si>
    <t>最終学歴</t>
    <rPh sb="0" eb="2">
      <t>サイシュウ</t>
    </rPh>
    <rPh sb="2" eb="4">
      <t>ガクレキ</t>
    </rPh>
    <phoneticPr fontId="1"/>
  </si>
  <si>
    <t>学位</t>
    <rPh sb="0" eb="2">
      <t>ガクイ</t>
    </rPh>
    <phoneticPr fontId="1"/>
  </si>
  <si>
    <t>博士学位
論文名</t>
    <rPh sb="0" eb="2">
      <t>ハカセ</t>
    </rPh>
    <rPh sb="2" eb="4">
      <t>ガクイ</t>
    </rPh>
    <rPh sb="5" eb="7">
      <t>ロンブン</t>
    </rPh>
    <rPh sb="7" eb="8">
      <t>メイ</t>
    </rPh>
    <phoneticPr fontId="1"/>
  </si>
  <si>
    <r>
      <t>Ⅱ 履歴　</t>
    </r>
    <r>
      <rPr>
        <sz val="10"/>
        <color theme="1"/>
        <rFont val="ＭＳ 明朝"/>
        <family val="1"/>
        <charset val="128"/>
      </rPr>
      <t>※古いものから順に記載</t>
    </r>
    <rPh sb="2" eb="4">
      <t>リレキ</t>
    </rPh>
    <rPh sb="6" eb="7">
      <t>フル</t>
    </rPh>
    <rPh sb="12" eb="13">
      <t>ジュン</t>
    </rPh>
    <rPh sb="14" eb="16">
      <t>キサイ</t>
    </rPh>
    <phoneticPr fontId="1"/>
  </si>
  <si>
    <t>　年　月</t>
    <rPh sb="1" eb="2">
      <t>ネン</t>
    </rPh>
    <rPh sb="3" eb="4">
      <t>ツキ</t>
    </rPh>
    <phoneticPr fontId="1"/>
  </si>
  <si>
    <t>学　　歴</t>
    <rPh sb="0" eb="1">
      <t>ガク</t>
    </rPh>
    <rPh sb="3" eb="4">
      <t>レキ</t>
    </rPh>
    <phoneticPr fontId="1"/>
  </si>
  <si>
    <t>年</t>
    <rPh sb="0" eb="1">
      <t>ネン</t>
    </rPh>
    <phoneticPr fontId="1"/>
  </si>
  <si>
    <t>月</t>
    <rPh sb="0" eb="1">
      <t>ゲツ</t>
    </rPh>
    <phoneticPr fontId="1"/>
  </si>
  <si>
    <t>月</t>
  </si>
  <si>
    <t>職　　歴</t>
    <rPh sb="0" eb="1">
      <t>ショク</t>
    </rPh>
    <rPh sb="3" eb="4">
      <t>レキ</t>
    </rPh>
    <phoneticPr fontId="1"/>
  </si>
  <si>
    <t>学会活動</t>
    <rPh sb="0" eb="2">
      <t>ガッカイ</t>
    </rPh>
    <rPh sb="2" eb="4">
      <t>カツドウ</t>
    </rPh>
    <phoneticPr fontId="1"/>
  </si>
  <si>
    <t>所属学会</t>
    <rPh sb="0" eb="4">
      <t>ショゾクガッカイ</t>
    </rPh>
    <phoneticPr fontId="1"/>
  </si>
  <si>
    <t>学会委員等</t>
    <rPh sb="0" eb="4">
      <t>ガッカイイイン</t>
    </rPh>
    <rPh sb="4" eb="5">
      <t>トウ</t>
    </rPh>
    <phoneticPr fontId="1"/>
  </si>
  <si>
    <t>賞　罰</t>
    <phoneticPr fontId="1"/>
  </si>
  <si>
    <t>年　月</t>
    <rPh sb="0" eb="1">
      <t>ネン</t>
    </rPh>
    <rPh sb="2" eb="3">
      <t>ツキ</t>
    </rPh>
    <phoneticPr fontId="1"/>
  </si>
  <si>
    <t>概　　要</t>
    <rPh sb="0" eb="1">
      <t>ガイ</t>
    </rPh>
    <rPh sb="3" eb="4">
      <t>ヨウ</t>
    </rPh>
    <phoneticPr fontId="1"/>
  </si>
  <si>
    <t>資格・免許</t>
    <rPh sb="0" eb="2">
      <t>シカク</t>
    </rPh>
    <rPh sb="3" eb="5">
      <t>メンキョ</t>
    </rPh>
    <phoneticPr fontId="1"/>
  </si>
  <si>
    <r>
      <t>Ⅲ 教育業績　</t>
    </r>
    <r>
      <rPr>
        <sz val="10"/>
        <color theme="1"/>
        <rFont val="ＭＳ 明朝"/>
        <family val="1"/>
        <charset val="128"/>
      </rPr>
      <t>※新しいものから順に記載（主なものそれぞれ3件以内）</t>
    </r>
    <rPh sb="2" eb="4">
      <t>キョウイク</t>
    </rPh>
    <rPh sb="4" eb="6">
      <t>ギョウセキ</t>
    </rPh>
    <rPh sb="20" eb="21">
      <t>オモ</t>
    </rPh>
    <rPh sb="29" eb="32">
      <t>ケンイナイ</t>
    </rPh>
    <phoneticPr fontId="1"/>
  </si>
  <si>
    <t>機関</t>
    <rPh sb="0" eb="2">
      <t>キカン</t>
    </rPh>
    <phoneticPr fontId="1"/>
  </si>
  <si>
    <t>期間</t>
    <rPh sb="0" eb="2">
      <t>キカン</t>
    </rPh>
    <phoneticPr fontId="1"/>
  </si>
  <si>
    <t>教育を行った機関</t>
    <rPh sb="0" eb="2">
      <t>キョウイク</t>
    </rPh>
    <rPh sb="3" eb="4">
      <t>オコナ</t>
    </rPh>
    <rPh sb="6" eb="8">
      <t>キカン</t>
    </rPh>
    <phoneticPr fontId="1"/>
  </si>
  <si>
    <t>主な担当科目</t>
    <rPh sb="0" eb="1">
      <t>オモ</t>
    </rPh>
    <rPh sb="2" eb="6">
      <t>タントウカモク</t>
    </rPh>
    <phoneticPr fontId="1"/>
  </si>
  <si>
    <t>学部</t>
    <rPh sb="0" eb="2">
      <t>ガクブ</t>
    </rPh>
    <phoneticPr fontId="1"/>
  </si>
  <si>
    <t>大学院</t>
    <rPh sb="0" eb="3">
      <t>ダイガクイン</t>
    </rPh>
    <phoneticPr fontId="1"/>
  </si>
  <si>
    <t>その他
教育機関等</t>
    <rPh sb="2" eb="3">
      <t>タ</t>
    </rPh>
    <rPh sb="4" eb="6">
      <t>キョウイク</t>
    </rPh>
    <rPh sb="6" eb="8">
      <t>キカン</t>
    </rPh>
    <rPh sb="8" eb="9">
      <t>トウ</t>
    </rPh>
    <phoneticPr fontId="1"/>
  </si>
  <si>
    <r>
      <t>Ⅳ 国際的活動、地域・社会活動、各種委員歴、企業等における事業活動・実績等
　</t>
    </r>
    <r>
      <rPr>
        <sz val="10"/>
        <color theme="1"/>
        <rFont val="ＭＳ 明朝"/>
        <family val="1"/>
        <charset val="128"/>
      </rPr>
      <t>※新しいものから順に記載（主要なもの5件以内）</t>
    </r>
    <rPh sb="16" eb="18">
      <t>カクシュ</t>
    </rPh>
    <rPh sb="18" eb="20">
      <t>イイン</t>
    </rPh>
    <rPh sb="20" eb="21">
      <t>レキ</t>
    </rPh>
    <rPh sb="24" eb="25">
      <t>トウ</t>
    </rPh>
    <rPh sb="29" eb="31">
      <t>ジギョウ</t>
    </rPh>
    <rPh sb="34" eb="36">
      <t>ジッセキ</t>
    </rPh>
    <rPh sb="36" eb="37">
      <t>トウ</t>
    </rPh>
    <rPh sb="40" eb="41">
      <t>アタラ</t>
    </rPh>
    <rPh sb="47" eb="48">
      <t>ジュン</t>
    </rPh>
    <rPh sb="49" eb="51">
      <t>キサイ</t>
    </rPh>
    <rPh sb="52" eb="54">
      <t>シュヨウ</t>
    </rPh>
    <rPh sb="58" eb="61">
      <t>ケンイナイ</t>
    </rPh>
    <phoneticPr fontId="1"/>
  </si>
  <si>
    <t>活動内容</t>
    <rPh sb="0" eb="4">
      <t>カツドウナイヨウ</t>
    </rPh>
    <phoneticPr fontId="1"/>
  </si>
  <si>
    <t>Ⅴ 研究業績</t>
    <rPh sb="2" eb="4">
      <t>ケンキュウ</t>
    </rPh>
    <rPh sb="4" eb="6">
      <t>ギョウセキ</t>
    </rPh>
    <phoneticPr fontId="1"/>
  </si>
  <si>
    <r>
      <t>＜研究資金採択状況、発明・特許＞　</t>
    </r>
    <r>
      <rPr>
        <sz val="10"/>
        <color theme="1"/>
        <rFont val="ＭＳ 明朝"/>
        <family val="1"/>
        <charset val="128"/>
      </rPr>
      <t>※新しいものから順に記載（主要なものそれぞれ3件以内）</t>
    </r>
    <r>
      <rPr>
        <b/>
        <sz val="10"/>
        <color theme="1"/>
        <rFont val="ＭＳ 明朝"/>
        <family val="1"/>
        <charset val="128"/>
      </rPr>
      <t>　</t>
    </r>
    <rPh sb="1" eb="9">
      <t>ケンキュウシキンサイタクジョウキョウ</t>
    </rPh>
    <rPh sb="10" eb="12">
      <t>ハツメイ</t>
    </rPh>
    <rPh sb="13" eb="15">
      <t>トッキョ</t>
    </rPh>
    <phoneticPr fontId="1"/>
  </si>
  <si>
    <t>日本学術振興会科学研究費補助金などの研究資金採択状況
（代表者分のみ）</t>
    <phoneticPr fontId="1"/>
  </si>
  <si>
    <t>発明・特許</t>
    <rPh sb="0" eb="2">
      <t>ハツメイ</t>
    </rPh>
    <rPh sb="3" eb="5">
      <t>トッキョ</t>
    </rPh>
    <phoneticPr fontId="1"/>
  </si>
  <si>
    <r>
      <t>＜著書＞　</t>
    </r>
    <r>
      <rPr>
        <sz val="10"/>
        <color theme="1"/>
        <rFont val="ＭＳ 明朝"/>
        <family val="1"/>
        <charset val="128"/>
      </rPr>
      <t>※新しいものから順に記載（主要な刊行物3件以内）</t>
    </r>
    <rPh sb="1" eb="3">
      <t>チョショ</t>
    </rPh>
    <rPh sb="18" eb="20">
      <t>シュヨウ</t>
    </rPh>
    <rPh sb="21" eb="24">
      <t>カンコウブツ</t>
    </rPh>
    <rPh sb="25" eb="28">
      <t>ケンイナイ</t>
    </rPh>
    <phoneticPr fontId="1"/>
  </si>
  <si>
    <t>発行年</t>
    <rPh sb="0" eb="3">
      <t>ハッコウネン</t>
    </rPh>
    <phoneticPr fontId="1"/>
  </si>
  <si>
    <t>著書名</t>
    <rPh sb="0" eb="2">
      <t>チョショ</t>
    </rPh>
    <rPh sb="2" eb="3">
      <t>メイ</t>
    </rPh>
    <phoneticPr fontId="1"/>
  </si>
  <si>
    <t>単/共著</t>
    <rPh sb="0" eb="1">
      <t>タン</t>
    </rPh>
    <rPh sb="2" eb="3">
      <t>キョウ</t>
    </rPh>
    <phoneticPr fontId="1"/>
  </si>
  <si>
    <t>出版社・発行機関</t>
    <rPh sb="0" eb="2">
      <t>シュッパン</t>
    </rPh>
    <rPh sb="2" eb="3">
      <t>シャ</t>
    </rPh>
    <rPh sb="4" eb="6">
      <t>ハッコウ</t>
    </rPh>
    <rPh sb="6" eb="8">
      <t>キカン</t>
    </rPh>
    <phoneticPr fontId="1"/>
  </si>
  <si>
    <r>
      <t xml:space="preserve">共編著者名
</t>
    </r>
    <r>
      <rPr>
        <sz val="8"/>
        <color theme="1"/>
        <rFont val="ＭＳ 明朝"/>
        <family val="1"/>
        <charset val="128"/>
      </rPr>
      <t>※第一著者を先頭に記載</t>
    </r>
    <rPh sb="0" eb="2">
      <t>キョウヘン</t>
    </rPh>
    <rPh sb="2" eb="5">
      <t>チョシャメイ</t>
    </rPh>
    <rPh sb="4" eb="5">
      <t>メイ</t>
    </rPh>
    <phoneticPr fontId="1"/>
  </si>
  <si>
    <t>総ページ数</t>
    <rPh sb="0" eb="1">
      <t>ソウ</t>
    </rPh>
    <rPh sb="4" eb="5">
      <t>スウ</t>
    </rPh>
    <phoneticPr fontId="1"/>
  </si>
  <si>
    <t>Ⅴ 研究業績（つづき）</t>
    <rPh sb="2" eb="4">
      <t>ケンキュウ</t>
    </rPh>
    <rPh sb="4" eb="6">
      <t>ギョウセキ</t>
    </rPh>
    <phoneticPr fontId="1"/>
  </si>
  <si>
    <t>＜学術論文＞　※新しいものから順に記載（主要な公刊論文7件以内）</t>
    <rPh sb="1" eb="5">
      <t>ガクジュツロンブン</t>
    </rPh>
    <rPh sb="20" eb="22">
      <t>シュヨウ</t>
    </rPh>
    <rPh sb="23" eb="25">
      <t>コウカン</t>
    </rPh>
    <rPh sb="25" eb="27">
      <t>ロンブン</t>
    </rPh>
    <phoneticPr fontId="1"/>
  </si>
  <si>
    <t>論文名</t>
    <rPh sb="0" eb="3">
      <t>ロンブンメイ</t>
    </rPh>
    <phoneticPr fontId="1"/>
  </si>
  <si>
    <t>単/共著</t>
    <rPh sb="0" eb="1">
      <t>タン</t>
    </rPh>
    <rPh sb="2" eb="4">
      <t>キョウチョ</t>
    </rPh>
    <phoneticPr fontId="1"/>
  </si>
  <si>
    <t>査読</t>
    <rPh sb="0" eb="2">
      <t>サドク</t>
    </rPh>
    <phoneticPr fontId="1"/>
  </si>
  <si>
    <t>掲載誌名/発行所</t>
    <rPh sb="4" eb="8">
      <t>･ハッコウショ</t>
    </rPh>
    <phoneticPr fontId="1"/>
  </si>
  <si>
    <r>
      <t xml:space="preserve">共著者名
</t>
    </r>
    <r>
      <rPr>
        <sz val="8"/>
        <color theme="1"/>
        <rFont val="ＭＳ 明朝"/>
        <family val="1"/>
        <charset val="128"/>
      </rPr>
      <t>※本人含む5名以内</t>
    </r>
    <r>
      <rPr>
        <sz val="10"/>
        <color theme="1"/>
        <rFont val="ＭＳ 明朝"/>
        <family val="1"/>
        <charset val="128"/>
      </rPr>
      <t xml:space="preserve">
</t>
    </r>
    <r>
      <rPr>
        <sz val="8"/>
        <color theme="1"/>
        <rFont val="ＭＳ 明朝"/>
        <family val="1"/>
        <charset val="128"/>
      </rPr>
      <t>※第一著者を先頭に記載</t>
    </r>
    <rPh sb="0" eb="1">
      <t>キョウ</t>
    </rPh>
    <rPh sb="1" eb="4">
      <t>チョシャメイ</t>
    </rPh>
    <rPh sb="3" eb="4">
      <t>メイ</t>
    </rPh>
    <rPh sb="6" eb="8">
      <t>ホンニン</t>
    </rPh>
    <rPh sb="8" eb="9">
      <t>フク</t>
    </rPh>
    <rPh sb="11" eb="14">
      <t>メイイナイ</t>
    </rPh>
    <phoneticPr fontId="1"/>
  </si>
  <si>
    <t>巻号・ページ</t>
    <rPh sb="0" eb="2">
      <t>カンゴウ</t>
    </rPh>
    <phoneticPr fontId="1"/>
  </si>
  <si>
    <t>＜学会報告＞　※新しいものから順に記載（主要な報告5件以内）</t>
    <rPh sb="1" eb="3">
      <t>ガッカイ</t>
    </rPh>
    <rPh sb="3" eb="5">
      <t>ホウコク</t>
    </rPh>
    <rPh sb="20" eb="22">
      <t>シュヨウ</t>
    </rPh>
    <rPh sb="23" eb="25">
      <t>ホウコク</t>
    </rPh>
    <phoneticPr fontId="1"/>
  </si>
  <si>
    <t>報告年</t>
    <rPh sb="0" eb="2">
      <t>ホウコク</t>
    </rPh>
    <rPh sb="2" eb="3">
      <t>ネン</t>
    </rPh>
    <phoneticPr fontId="1"/>
  </si>
  <si>
    <t>報告テーマ</t>
    <rPh sb="0" eb="2">
      <t>ホウコク</t>
    </rPh>
    <phoneticPr fontId="1"/>
  </si>
  <si>
    <t>単独/共同</t>
    <rPh sb="0" eb="2">
      <t>タンドク</t>
    </rPh>
    <rPh sb="3" eb="5">
      <t>キョウドウ</t>
    </rPh>
    <phoneticPr fontId="1"/>
  </si>
  <si>
    <r>
      <t xml:space="preserve">共同報告者名
</t>
    </r>
    <r>
      <rPr>
        <sz val="8"/>
        <color theme="1"/>
        <rFont val="ＭＳ 明朝"/>
        <family val="1"/>
        <charset val="128"/>
      </rPr>
      <t>※本人含む5名以内</t>
    </r>
    <rPh sb="0" eb="2">
      <t>キョウドウ</t>
    </rPh>
    <rPh sb="2" eb="5">
      <t>ホウコクシャ</t>
    </rPh>
    <rPh sb="5" eb="6">
      <t>メイ</t>
    </rPh>
    <phoneticPr fontId="1"/>
  </si>
  <si>
    <t>学会名・大会名・
開催都市名・開催月</t>
    <phoneticPr fontId="1"/>
  </si>
  <si>
    <t>＜作品・制作物＞　※新しいものから順に記載（主要な作品・制作物5件以内）</t>
    <rPh sb="1" eb="3">
      <t>サクヒン</t>
    </rPh>
    <rPh sb="4" eb="7">
      <t>セイサクブツ</t>
    </rPh>
    <rPh sb="10" eb="11">
      <t>アタラ</t>
    </rPh>
    <rPh sb="17" eb="18">
      <t>ジュン</t>
    </rPh>
    <rPh sb="19" eb="21">
      <t>キサイ</t>
    </rPh>
    <rPh sb="22" eb="24">
      <t>シュヨウ</t>
    </rPh>
    <rPh sb="25" eb="27">
      <t>サクヒン</t>
    </rPh>
    <rPh sb="28" eb="31">
      <t>セイサクブツ</t>
    </rPh>
    <rPh sb="32" eb="35">
      <t>ケンイナイ</t>
    </rPh>
    <phoneticPr fontId="1"/>
  </si>
  <si>
    <t>発表年</t>
    <rPh sb="0" eb="2">
      <t>ハッピョウ</t>
    </rPh>
    <rPh sb="2" eb="3">
      <t>ネン</t>
    </rPh>
    <phoneticPr fontId="1"/>
  </si>
  <si>
    <t>作品名・制作物名</t>
    <rPh sb="0" eb="3">
      <t>サクヒンメイ</t>
    </rPh>
    <rPh sb="4" eb="7">
      <t>セイサクブツ</t>
    </rPh>
    <rPh sb="7" eb="8">
      <t>メイ</t>
    </rPh>
    <phoneticPr fontId="1"/>
  </si>
  <si>
    <t>制作・発表機関</t>
    <rPh sb="0" eb="2">
      <t>セイサク</t>
    </rPh>
    <rPh sb="3" eb="5">
      <t>ハッピョウ</t>
    </rPh>
    <rPh sb="5" eb="7">
      <t>キカン</t>
    </rPh>
    <phoneticPr fontId="1"/>
  </si>
  <si>
    <t>単独/共同</t>
    <phoneticPr fontId="1"/>
  </si>
  <si>
    <t>役割</t>
    <rPh sb="0" eb="2">
      <t>ヤクワリ</t>
    </rPh>
    <phoneticPr fontId="1"/>
  </si>
  <si>
    <r>
      <rPr>
        <sz val="10"/>
        <color theme="1"/>
        <rFont val="ＭＳ 明朝"/>
        <family val="1"/>
        <charset val="128"/>
      </rPr>
      <t>共同制作者名</t>
    </r>
    <r>
      <rPr>
        <sz val="9"/>
        <color theme="1"/>
        <rFont val="ＭＳ 明朝"/>
        <family val="1"/>
        <charset val="128"/>
      </rPr>
      <t xml:space="preserve">
</t>
    </r>
    <r>
      <rPr>
        <sz val="8"/>
        <color theme="1"/>
        <rFont val="ＭＳ 明朝"/>
        <family val="1"/>
        <charset val="128"/>
      </rPr>
      <t>※本人含む5名以内
※代表者を先頭に記載</t>
    </r>
    <rPh sb="0" eb="5">
      <t>キョウドウセイサクシャ</t>
    </rPh>
    <rPh sb="18" eb="20">
      <t>ダイヒョウ</t>
    </rPh>
    <phoneticPr fontId="1"/>
  </si>
  <si>
    <t>Ⅵ その他、特長的な業績</t>
    <rPh sb="4" eb="5">
      <t>タ</t>
    </rPh>
    <rPh sb="6" eb="8">
      <t>トクチョウ</t>
    </rPh>
    <rPh sb="8" eb="9">
      <t>テキ</t>
    </rPh>
    <rPh sb="10" eb="12">
      <t>ギョウセキ</t>
    </rPh>
    <phoneticPr fontId="1"/>
  </si>
  <si>
    <t>翻訳、監修、解説、調査報告、教育方法の実践例、著作の教科書等について特長的な業績があれば記載して下さい。
※新しいものから順に記載（主要なもの3件以内）</t>
    <rPh sb="0" eb="2">
      <t>ホンヤク</t>
    </rPh>
    <rPh sb="3" eb="5">
      <t>カンシュウ</t>
    </rPh>
    <rPh sb="6" eb="8">
      <t>カイセツ</t>
    </rPh>
    <rPh sb="9" eb="13">
      <t>チョウサホウコク</t>
    </rPh>
    <rPh sb="29" eb="30">
      <t>トウ</t>
    </rPh>
    <rPh sb="34" eb="37">
      <t>トクチョウテキ</t>
    </rPh>
    <rPh sb="48" eb="49">
      <t>クダ</t>
    </rPh>
    <rPh sb="66" eb="68">
      <t>シュヨウ</t>
    </rPh>
    <rPh sb="72" eb="75">
      <t>ケンイナイ</t>
    </rPh>
    <phoneticPr fontId="1"/>
  </si>
  <si>
    <t>実績（簡潔に記載して下さい）</t>
    <phoneticPr fontId="1"/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76" formatCode="0_);[Red]\(0\)"/>
    <numFmt numFmtId="177" formatCode="0_ "/>
  </numFmts>
  <fonts count="11" x14ac:knownFonts="1">
    <font>
      <sz val="11"/>
      <color theme="1"/>
      <name val="游ゴシック"/>
      <family val="2"/>
      <charset val="128"/>
      <scheme val="minor"/>
    </font>
    <font>
      <sz val="6"/>
      <name val="游ゴシック"/>
      <family val="2"/>
      <charset val="128"/>
      <scheme val="minor"/>
    </font>
    <font>
      <b/>
      <sz val="14"/>
      <color theme="1"/>
      <name val="ＭＳ 明朝"/>
      <family val="1"/>
      <charset val="128"/>
    </font>
    <font>
      <sz val="10"/>
      <color theme="1"/>
      <name val="ＭＳ 明朝"/>
      <family val="1"/>
      <charset val="128"/>
    </font>
    <font>
      <b/>
      <sz val="12"/>
      <color theme="1"/>
      <name val="ＭＳ 明朝"/>
      <family val="1"/>
      <charset val="128"/>
    </font>
    <font>
      <sz val="9"/>
      <color theme="1"/>
      <name val="ＭＳ 明朝"/>
      <family val="1"/>
      <charset val="128"/>
    </font>
    <font>
      <b/>
      <sz val="10"/>
      <color theme="1"/>
      <name val="ＭＳ 明朝"/>
      <family val="1"/>
      <charset val="128"/>
    </font>
    <font>
      <b/>
      <sz val="9"/>
      <color theme="1"/>
      <name val="ＭＳ 明朝"/>
      <family val="1"/>
      <charset val="128"/>
    </font>
    <font>
      <sz val="8"/>
      <color theme="1"/>
      <name val="ＭＳ 明朝"/>
      <family val="1"/>
      <charset val="128"/>
    </font>
    <font>
      <sz val="7.5"/>
      <color theme="1"/>
      <name val="ＭＳ 明朝"/>
      <family val="1"/>
      <charset val="128"/>
    </font>
    <font>
      <sz val="8.5"/>
      <color theme="1"/>
      <name val="ＭＳ 明朝"/>
      <family val="1"/>
      <charset val="128"/>
    </font>
  </fonts>
  <fills count="3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</fills>
  <borders count="28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/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/>
      <top style="hair">
        <color indexed="64"/>
      </top>
      <bottom style="thin">
        <color indexed="64"/>
      </bottom>
      <diagonal/>
    </border>
    <border>
      <left/>
      <right/>
      <top style="hair">
        <color indexed="64"/>
      </top>
      <bottom style="thin">
        <color indexed="64"/>
      </bottom>
      <diagonal/>
    </border>
    <border>
      <left/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hair">
        <color indexed="64"/>
      </bottom>
      <diagonal/>
    </border>
    <border>
      <left/>
      <right/>
      <top/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/>
      <top style="hair">
        <color indexed="64"/>
      </top>
      <bottom/>
      <diagonal/>
    </border>
    <border>
      <left/>
      <right/>
      <top style="hair">
        <color indexed="64"/>
      </top>
      <bottom/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hair">
        <color indexed="64"/>
      </bottom>
      <diagonal/>
    </border>
    <border>
      <left/>
      <right/>
      <top style="thin">
        <color indexed="64"/>
      </top>
      <bottom style="hair">
        <color indexed="64"/>
      </bottom>
      <diagonal/>
    </border>
    <border>
      <left/>
      <right style="thin">
        <color indexed="64"/>
      </right>
      <top style="thin">
        <color indexed="64"/>
      </top>
      <bottom style="hair">
        <color indexed="64"/>
      </bottom>
      <diagonal/>
    </border>
  </borders>
  <cellStyleXfs count="1">
    <xf numFmtId="0" fontId="0" fillId="0" borderId="0">
      <alignment vertical="center"/>
    </xf>
  </cellStyleXfs>
  <cellXfs count="233">
    <xf numFmtId="0" fontId="0" fillId="0" borderId="0" xfId="0">
      <alignment vertical="center"/>
    </xf>
    <xf numFmtId="0" fontId="3" fillId="0" borderId="0" xfId="0" applyFont="1">
      <alignment vertical="center"/>
    </xf>
    <xf numFmtId="0" fontId="3" fillId="0" borderId="0" xfId="0" applyFont="1" applyAlignment="1">
      <alignment horizontal="left" vertical="center"/>
    </xf>
    <xf numFmtId="0" fontId="4" fillId="0" borderId="0" xfId="0" applyFont="1">
      <alignment vertical="center"/>
    </xf>
    <xf numFmtId="0" fontId="5" fillId="0" borderId="0" xfId="0" applyFont="1">
      <alignment vertical="center"/>
    </xf>
    <xf numFmtId="0" fontId="6" fillId="0" borderId="0" xfId="0" applyFont="1">
      <alignment vertical="center"/>
    </xf>
    <xf numFmtId="0" fontId="4" fillId="0" borderId="8" xfId="0" applyFont="1" applyBorder="1">
      <alignment vertical="center"/>
    </xf>
    <xf numFmtId="31" fontId="3" fillId="0" borderId="2" xfId="0" applyNumberFormat="1" applyFont="1" applyBorder="1" applyAlignment="1">
      <alignment horizontal="center" vertical="center"/>
    </xf>
    <xf numFmtId="0" fontId="3" fillId="0" borderId="5" xfId="0" applyFont="1" applyBorder="1" applyAlignment="1">
      <alignment horizontal="center" vertical="center" wrapText="1"/>
    </xf>
    <xf numFmtId="0" fontId="3" fillId="0" borderId="5" xfId="0" applyFont="1" applyBorder="1" applyAlignment="1">
      <alignment horizontal="center" vertical="center"/>
    </xf>
    <xf numFmtId="0" fontId="3" fillId="0" borderId="5" xfId="0" applyFont="1" applyBorder="1">
      <alignment vertical="center"/>
    </xf>
    <xf numFmtId="0" fontId="3" fillId="0" borderId="8" xfId="0" applyFont="1" applyBorder="1">
      <alignment vertical="center"/>
    </xf>
    <xf numFmtId="0" fontId="4" fillId="0" borderId="8" xfId="0" applyFont="1" applyBorder="1" applyAlignment="1">
      <alignment horizontal="left" vertical="center"/>
    </xf>
    <xf numFmtId="0" fontId="7" fillId="0" borderId="8" xfId="0" applyFont="1" applyBorder="1" applyAlignment="1">
      <alignment horizontal="center" vertical="top" wrapText="1"/>
    </xf>
    <xf numFmtId="0" fontId="5" fillId="0" borderId="8" xfId="0" applyFont="1" applyBorder="1" applyAlignment="1">
      <alignment horizontal="center" vertical="top" wrapText="1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horizontal="center" vertical="top" wrapText="1"/>
    </xf>
    <xf numFmtId="0" fontId="4" fillId="0" borderId="0" xfId="0" applyFont="1" applyAlignment="1">
      <alignment horizontal="left" vertical="center"/>
    </xf>
    <xf numFmtId="0" fontId="3" fillId="0" borderId="0" xfId="0" applyFont="1" applyAlignment="1">
      <alignment horizontal="left" vertical="center" wrapText="1"/>
    </xf>
    <xf numFmtId="0" fontId="6" fillId="0" borderId="8" xfId="0" applyFont="1" applyBorder="1">
      <alignment vertical="center"/>
    </xf>
    <xf numFmtId="0" fontId="3" fillId="0" borderId="5" xfId="0" applyFont="1" applyBorder="1" applyAlignment="1">
      <alignment horizontal="left" vertical="center"/>
    </xf>
    <xf numFmtId="0" fontId="5" fillId="0" borderId="5" xfId="0" applyFont="1" applyBorder="1" applyAlignment="1">
      <alignment horizontal="left" vertical="top" wrapText="1"/>
    </xf>
    <xf numFmtId="0" fontId="5" fillId="0" borderId="0" xfId="0" applyFont="1" applyAlignment="1">
      <alignment vertical="top"/>
    </xf>
    <xf numFmtId="0" fontId="5" fillId="0" borderId="0" xfId="0" applyFont="1" applyAlignment="1">
      <alignment horizontal="left" vertical="top"/>
    </xf>
    <xf numFmtId="0" fontId="5" fillId="0" borderId="0" xfId="0" applyFont="1" applyAlignment="1">
      <alignment horizontal="center" vertical="top"/>
    </xf>
    <xf numFmtId="14" fontId="3" fillId="0" borderId="0" xfId="0" applyNumberFormat="1" applyFont="1">
      <alignment vertical="center"/>
    </xf>
    <xf numFmtId="14" fontId="5" fillId="0" borderId="0" xfId="0" applyNumberFormat="1" applyFont="1">
      <alignment vertical="center"/>
    </xf>
    <xf numFmtId="176" fontId="3" fillId="0" borderId="2" xfId="0" applyNumberFormat="1" applyFont="1" applyBorder="1" applyAlignment="1" applyProtection="1">
      <alignment horizontal="right" vertical="center"/>
      <protection locked="0"/>
    </xf>
    <xf numFmtId="0" fontId="3" fillId="0" borderId="0" xfId="0" applyFont="1" applyProtection="1">
      <alignment vertical="center"/>
      <protection locked="0"/>
    </xf>
    <xf numFmtId="0" fontId="3" fillId="0" borderId="4" xfId="0" applyFont="1" applyBorder="1" applyAlignment="1">
      <alignment horizontal="left" vertical="center"/>
    </xf>
    <xf numFmtId="176" fontId="3" fillId="0" borderId="10" xfId="0" applyNumberFormat="1" applyFont="1" applyBorder="1" applyProtection="1">
      <alignment vertical="center"/>
      <protection locked="0"/>
    </xf>
    <xf numFmtId="176" fontId="3" fillId="0" borderId="7" xfId="0" applyNumberFormat="1" applyFont="1" applyBorder="1" applyProtection="1">
      <alignment vertical="center"/>
      <protection locked="0"/>
    </xf>
    <xf numFmtId="176" fontId="3" fillId="0" borderId="0" xfId="0" applyNumberFormat="1" applyFont="1" applyProtection="1">
      <alignment vertical="center"/>
      <protection locked="0"/>
    </xf>
    <xf numFmtId="176" fontId="3" fillId="0" borderId="8" xfId="0" applyNumberFormat="1" applyFont="1" applyBorder="1" applyProtection="1">
      <alignment vertical="center"/>
      <protection locked="0"/>
    </xf>
    <xf numFmtId="0" fontId="3" fillId="0" borderId="8" xfId="0" applyFont="1" applyBorder="1" applyProtection="1">
      <alignment vertical="center"/>
      <protection locked="0"/>
    </xf>
    <xf numFmtId="176" fontId="3" fillId="0" borderId="3" xfId="0" applyNumberFormat="1" applyFont="1" applyBorder="1" applyAlignment="1">
      <alignment horizontal="center" vertical="center"/>
    </xf>
    <xf numFmtId="0" fontId="3" fillId="0" borderId="3" xfId="0" applyFont="1" applyBorder="1" applyAlignment="1">
      <alignment horizontal="center" vertical="center"/>
    </xf>
    <xf numFmtId="0" fontId="3" fillId="0" borderId="11" xfId="0" applyFont="1" applyBorder="1" applyAlignment="1" applyProtection="1">
      <alignment horizontal="center" vertical="center"/>
      <protection locked="0"/>
    </xf>
    <xf numFmtId="0" fontId="3" fillId="0" borderId="9" xfId="0" applyFont="1" applyBorder="1" applyAlignment="1" applyProtection="1">
      <alignment horizontal="center" vertical="center"/>
      <protection locked="0"/>
    </xf>
    <xf numFmtId="176" fontId="3" fillId="0" borderId="10" xfId="0" applyNumberFormat="1" applyFont="1" applyBorder="1" applyAlignment="1" applyProtection="1">
      <alignment vertical="top"/>
      <protection locked="0"/>
    </xf>
    <xf numFmtId="176" fontId="3" fillId="0" borderId="7" xfId="0" applyNumberFormat="1" applyFont="1" applyBorder="1" applyAlignment="1" applyProtection="1">
      <alignment vertical="top"/>
      <protection locked="0"/>
    </xf>
    <xf numFmtId="0" fontId="3" fillId="0" borderId="0" xfId="0" applyFont="1" applyAlignment="1" applyProtection="1">
      <alignment vertical="top"/>
      <protection locked="0"/>
    </xf>
    <xf numFmtId="0" fontId="3" fillId="0" borderId="11" xfId="0" applyFont="1" applyBorder="1" applyAlignment="1" applyProtection="1">
      <alignment horizontal="center" vertical="top"/>
      <protection locked="0"/>
    </xf>
    <xf numFmtId="0" fontId="3" fillId="0" borderId="8" xfId="0" applyFont="1" applyBorder="1" applyAlignment="1" applyProtection="1">
      <alignment vertical="top"/>
      <protection locked="0"/>
    </xf>
    <xf numFmtId="0" fontId="3" fillId="0" borderId="9" xfId="0" applyFont="1" applyBorder="1" applyAlignment="1" applyProtection="1">
      <alignment horizontal="center" vertical="top"/>
      <protection locked="0"/>
    </xf>
    <xf numFmtId="176" fontId="3" fillId="0" borderId="0" xfId="0" applyNumberFormat="1" applyFont="1" applyAlignment="1" applyProtection="1">
      <alignment vertical="top"/>
      <protection locked="0"/>
    </xf>
    <xf numFmtId="176" fontId="3" fillId="0" borderId="4" xfId="0" applyNumberFormat="1" applyFont="1" applyBorder="1" applyAlignment="1" applyProtection="1">
      <alignment vertical="top"/>
      <protection locked="0"/>
    </xf>
    <xf numFmtId="0" fontId="3" fillId="0" borderId="5" xfId="0" applyFont="1" applyBorder="1" applyAlignment="1" applyProtection="1">
      <alignment vertical="top"/>
      <protection locked="0"/>
    </xf>
    <xf numFmtId="176" fontId="3" fillId="0" borderId="5" xfId="0" applyNumberFormat="1" applyFont="1" applyBorder="1" applyAlignment="1" applyProtection="1">
      <alignment vertical="top"/>
      <protection locked="0"/>
    </xf>
    <xf numFmtId="0" fontId="3" fillId="0" borderId="6" xfId="0" applyFont="1" applyBorder="1" applyAlignment="1" applyProtection="1">
      <alignment horizontal="center" vertical="top"/>
      <protection locked="0"/>
    </xf>
    <xf numFmtId="176" fontId="3" fillId="0" borderId="8" xfId="0" applyNumberFormat="1" applyFont="1" applyBorder="1" applyAlignment="1" applyProtection="1">
      <alignment vertical="top"/>
      <protection locked="0"/>
    </xf>
    <xf numFmtId="176" fontId="3" fillId="0" borderId="4" xfId="0" applyNumberFormat="1" applyFont="1" applyBorder="1" applyAlignment="1" applyProtection="1">
      <alignment horizontal="right" vertical="top"/>
      <protection locked="0"/>
    </xf>
    <xf numFmtId="176" fontId="3" fillId="0" borderId="5" xfId="0" applyNumberFormat="1" applyFont="1" applyBorder="1" applyAlignment="1" applyProtection="1">
      <alignment horizontal="right" vertical="top"/>
      <protection locked="0"/>
    </xf>
    <xf numFmtId="176" fontId="3" fillId="0" borderId="10" xfId="0" applyNumberFormat="1" applyFont="1" applyBorder="1" applyAlignment="1" applyProtection="1">
      <alignment horizontal="right" vertical="top"/>
      <protection locked="0"/>
    </xf>
    <xf numFmtId="176" fontId="3" fillId="0" borderId="0" xfId="0" applyNumberFormat="1" applyFont="1" applyAlignment="1" applyProtection="1">
      <alignment horizontal="right" vertical="top"/>
      <protection locked="0"/>
    </xf>
    <xf numFmtId="176" fontId="3" fillId="0" borderId="7" xfId="0" applyNumberFormat="1" applyFont="1" applyBorder="1" applyAlignment="1" applyProtection="1">
      <alignment horizontal="right" vertical="top"/>
      <protection locked="0"/>
    </xf>
    <xf numFmtId="176" fontId="3" fillId="0" borderId="8" xfId="0" applyNumberFormat="1" applyFont="1" applyBorder="1" applyAlignment="1" applyProtection="1">
      <alignment horizontal="right" vertical="top"/>
      <protection locked="0"/>
    </xf>
    <xf numFmtId="0" fontId="3" fillId="0" borderId="4" xfId="0" applyFont="1" applyBorder="1" applyAlignment="1" applyProtection="1">
      <alignment vertical="top" wrapText="1"/>
      <protection locked="0"/>
    </xf>
    <xf numFmtId="0" fontId="3" fillId="0" borderId="5" xfId="0" applyFont="1" applyBorder="1" applyAlignment="1" applyProtection="1">
      <alignment vertical="top" wrapText="1"/>
      <protection locked="0"/>
    </xf>
    <xf numFmtId="0" fontId="3" fillId="0" borderId="6" xfId="0" applyFont="1" applyBorder="1" applyAlignment="1" applyProtection="1">
      <alignment vertical="top" wrapText="1"/>
      <protection locked="0"/>
    </xf>
    <xf numFmtId="0" fontId="3" fillId="0" borderId="10" xfId="0" applyFont="1" applyBorder="1" applyAlignment="1" applyProtection="1">
      <alignment vertical="top" wrapText="1"/>
      <protection locked="0"/>
    </xf>
    <xf numFmtId="0" fontId="3" fillId="0" borderId="0" xfId="0" applyFont="1" applyAlignment="1" applyProtection="1">
      <alignment vertical="top" wrapText="1"/>
      <protection locked="0"/>
    </xf>
    <xf numFmtId="0" fontId="3" fillId="0" borderId="11" xfId="0" applyFont="1" applyBorder="1" applyAlignment="1" applyProtection="1">
      <alignment vertical="top" wrapText="1"/>
      <protection locked="0"/>
    </xf>
    <xf numFmtId="0" fontId="3" fillId="0" borderId="10" xfId="0" applyFont="1" applyBorder="1" applyAlignment="1" applyProtection="1">
      <alignment horizontal="left" vertical="top" wrapText="1"/>
      <protection locked="0"/>
    </xf>
    <xf numFmtId="0" fontId="3" fillId="0" borderId="0" xfId="0" applyFont="1" applyAlignment="1" applyProtection="1">
      <alignment horizontal="left" vertical="top" wrapText="1"/>
      <protection locked="0"/>
    </xf>
    <xf numFmtId="0" fontId="3" fillId="0" borderId="11" xfId="0" applyFont="1" applyBorder="1" applyAlignment="1" applyProtection="1">
      <alignment horizontal="left" vertical="top" wrapText="1"/>
      <protection locked="0"/>
    </xf>
    <xf numFmtId="176" fontId="3" fillId="0" borderId="10" xfId="0" applyNumberFormat="1" applyFont="1" applyBorder="1" applyAlignment="1" applyProtection="1">
      <alignment horizontal="left" vertical="top"/>
      <protection locked="0"/>
    </xf>
    <xf numFmtId="0" fontId="3" fillId="0" borderId="0" xfId="0" applyFont="1" applyAlignment="1" applyProtection="1">
      <alignment horizontal="left" vertical="top"/>
      <protection locked="0"/>
    </xf>
    <xf numFmtId="176" fontId="3" fillId="0" borderId="0" xfId="0" applyNumberFormat="1" applyFont="1" applyAlignment="1" applyProtection="1">
      <alignment horizontal="left" vertical="top"/>
      <protection locked="0"/>
    </xf>
    <xf numFmtId="0" fontId="3" fillId="0" borderId="11" xfId="0" applyFont="1" applyBorder="1" applyAlignment="1" applyProtection="1">
      <alignment horizontal="left" vertical="top"/>
      <protection locked="0"/>
    </xf>
    <xf numFmtId="176" fontId="3" fillId="0" borderId="7" xfId="0" applyNumberFormat="1" applyFont="1" applyBorder="1" applyAlignment="1" applyProtection="1">
      <alignment horizontal="left" vertical="top"/>
      <protection locked="0"/>
    </xf>
    <xf numFmtId="0" fontId="3" fillId="0" borderId="8" xfId="0" applyFont="1" applyBorder="1" applyAlignment="1" applyProtection="1">
      <alignment horizontal="left" vertical="top"/>
      <protection locked="0"/>
    </xf>
    <xf numFmtId="176" fontId="3" fillId="0" borderId="8" xfId="0" applyNumberFormat="1" applyFont="1" applyBorder="1" applyAlignment="1" applyProtection="1">
      <alignment horizontal="left" vertical="top"/>
      <protection locked="0"/>
    </xf>
    <xf numFmtId="0" fontId="3" fillId="0" borderId="9" xfId="0" applyFont="1" applyBorder="1" applyAlignment="1" applyProtection="1">
      <alignment horizontal="left" vertical="top"/>
      <protection locked="0"/>
    </xf>
    <xf numFmtId="177" fontId="3" fillId="0" borderId="0" xfId="0" applyNumberFormat="1" applyFont="1" applyAlignment="1" applyProtection="1">
      <alignment horizontal="left" vertical="top"/>
      <protection locked="0"/>
    </xf>
    <xf numFmtId="177" fontId="3" fillId="0" borderId="8" xfId="0" applyNumberFormat="1" applyFont="1" applyBorder="1" applyAlignment="1" applyProtection="1">
      <alignment horizontal="left" vertical="top"/>
      <protection locked="0"/>
    </xf>
    <xf numFmtId="0" fontId="3" fillId="0" borderId="25" xfId="0" applyFont="1" applyBorder="1" applyProtection="1">
      <alignment vertical="center"/>
      <protection locked="0"/>
    </xf>
    <xf numFmtId="0" fontId="3" fillId="0" borderId="26" xfId="0" applyFont="1" applyBorder="1" applyProtection="1">
      <alignment vertical="center"/>
      <protection locked="0"/>
    </xf>
    <xf numFmtId="0" fontId="3" fillId="0" borderId="27" xfId="0" applyFont="1" applyBorder="1" applyProtection="1">
      <alignment vertical="center"/>
      <protection locked="0"/>
    </xf>
    <xf numFmtId="0" fontId="3" fillId="0" borderId="13" xfId="0" applyFont="1" applyBorder="1" applyProtection="1">
      <alignment vertical="center"/>
      <protection locked="0"/>
    </xf>
    <xf numFmtId="0" fontId="3" fillId="0" borderId="14" xfId="0" applyFont="1" applyBorder="1" applyProtection="1">
      <alignment vertical="center"/>
      <protection locked="0"/>
    </xf>
    <xf numFmtId="0" fontId="3" fillId="0" borderId="15" xfId="0" applyFont="1" applyBorder="1" applyProtection="1">
      <alignment vertical="center"/>
      <protection locked="0"/>
    </xf>
    <xf numFmtId="0" fontId="3" fillId="0" borderId="16" xfId="0" applyFont="1" applyBorder="1" applyProtection="1">
      <alignment vertical="center"/>
      <protection locked="0"/>
    </xf>
    <xf numFmtId="0" fontId="3" fillId="0" borderId="17" xfId="0" applyFont="1" applyBorder="1" applyProtection="1">
      <alignment vertical="center"/>
      <protection locked="0"/>
    </xf>
    <xf numFmtId="0" fontId="3" fillId="0" borderId="18" xfId="0" applyFont="1" applyBorder="1" applyProtection="1">
      <alignment vertical="center"/>
      <protection locked="0"/>
    </xf>
    <xf numFmtId="0" fontId="2" fillId="0" borderId="0" xfId="0" applyFont="1" applyAlignment="1">
      <alignment horizontal="center" vertical="center"/>
    </xf>
    <xf numFmtId="0" fontId="3" fillId="2" borderId="25" xfId="0" applyFont="1" applyFill="1" applyBorder="1" applyAlignment="1">
      <alignment horizontal="center" vertical="center"/>
    </xf>
    <xf numFmtId="0" fontId="3" fillId="2" borderId="26" xfId="0" applyFont="1" applyFill="1" applyBorder="1" applyAlignment="1">
      <alignment horizontal="center" vertical="center"/>
    </xf>
    <xf numFmtId="0" fontId="3" fillId="2" borderId="27" xfId="0" applyFont="1" applyFill="1" applyBorder="1" applyAlignment="1">
      <alignment horizontal="center" vertical="center"/>
    </xf>
    <xf numFmtId="0" fontId="3" fillId="2" borderId="1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/>
    </xf>
    <xf numFmtId="0" fontId="3" fillId="2" borderId="3" xfId="0" applyFont="1" applyFill="1" applyBorder="1" applyAlignment="1">
      <alignment horizontal="center" vertical="center"/>
    </xf>
    <xf numFmtId="0" fontId="3" fillId="0" borderId="1" xfId="0" applyFont="1" applyBorder="1" applyAlignment="1" applyProtection="1">
      <alignment horizontal="center" vertical="center"/>
      <protection locked="0"/>
    </xf>
    <xf numFmtId="0" fontId="3" fillId="0" borderId="2" xfId="0" applyFont="1" applyBorder="1" applyAlignment="1" applyProtection="1">
      <alignment horizontal="center" vertical="center"/>
      <protection locked="0"/>
    </xf>
    <xf numFmtId="0" fontId="3" fillId="0" borderId="3" xfId="0" applyFont="1" applyBorder="1" applyAlignment="1" applyProtection="1">
      <alignment horizontal="center" vertical="center"/>
      <protection locked="0"/>
    </xf>
    <xf numFmtId="0" fontId="3" fillId="2" borderId="4" xfId="0" applyFont="1" applyFill="1" applyBorder="1" applyAlignment="1">
      <alignment horizontal="center" vertical="center"/>
    </xf>
    <xf numFmtId="0" fontId="3" fillId="2" borderId="5" xfId="0" applyFont="1" applyFill="1" applyBorder="1" applyAlignment="1">
      <alignment horizontal="center" vertical="center"/>
    </xf>
    <xf numFmtId="0" fontId="3" fillId="2" borderId="6" xfId="0" applyFont="1" applyFill="1" applyBorder="1" applyAlignment="1">
      <alignment horizontal="center" vertical="center"/>
    </xf>
    <xf numFmtId="0" fontId="3" fillId="2" borderId="7" xfId="0" applyFont="1" applyFill="1" applyBorder="1" applyAlignment="1">
      <alignment horizontal="center" vertical="center"/>
    </xf>
    <xf numFmtId="0" fontId="3" fillId="2" borderId="8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  <xf numFmtId="0" fontId="3" fillId="0" borderId="5" xfId="0" applyFont="1" applyBorder="1" applyAlignment="1" applyProtection="1">
      <alignment horizontal="right" vertical="center" shrinkToFit="1"/>
      <protection locked="0"/>
    </xf>
    <xf numFmtId="0" fontId="0" fillId="0" borderId="5" xfId="0" applyBorder="1" applyAlignment="1" applyProtection="1">
      <alignment horizontal="right" vertical="center" shrinkToFit="1"/>
      <protection locked="0"/>
    </xf>
    <xf numFmtId="0" fontId="3" fillId="0" borderId="5" xfId="0" applyFont="1" applyBorder="1" applyAlignment="1" applyProtection="1">
      <alignment horizontal="left" vertical="center" shrinkToFit="1"/>
      <protection locked="0"/>
    </xf>
    <xf numFmtId="0" fontId="0" fillId="0" borderId="5" xfId="0" applyBorder="1" applyAlignment="1" applyProtection="1">
      <alignment horizontal="left" vertical="center" shrinkToFit="1"/>
      <protection locked="0"/>
    </xf>
    <xf numFmtId="0" fontId="3" fillId="0" borderId="5" xfId="0" applyFont="1" applyBorder="1" applyAlignment="1" applyProtection="1">
      <alignment horizontal="left" vertical="center"/>
      <protection locked="0"/>
    </xf>
    <xf numFmtId="0" fontId="0" fillId="0" borderId="5" xfId="0" applyBorder="1" applyAlignment="1" applyProtection="1">
      <alignment horizontal="left" vertical="center"/>
      <protection locked="0"/>
    </xf>
    <xf numFmtId="0" fontId="0" fillId="0" borderId="6" xfId="0" applyBorder="1" applyAlignment="1" applyProtection="1">
      <alignment horizontal="left" vertical="center"/>
      <protection locked="0"/>
    </xf>
    <xf numFmtId="0" fontId="3" fillId="0" borderId="7" xfId="0" applyFont="1" applyBorder="1" applyAlignment="1" applyProtection="1">
      <alignment horizontal="left" vertical="center"/>
      <protection locked="0"/>
    </xf>
    <xf numFmtId="0" fontId="3" fillId="0" borderId="8" xfId="0" applyFont="1" applyBorder="1" applyAlignment="1" applyProtection="1">
      <alignment horizontal="left" vertical="center"/>
      <protection locked="0"/>
    </xf>
    <xf numFmtId="0" fontId="3" fillId="0" borderId="9" xfId="0" applyFont="1" applyBorder="1" applyAlignment="1" applyProtection="1">
      <alignment horizontal="left" vertical="center"/>
      <protection locked="0"/>
    </xf>
    <xf numFmtId="0" fontId="3" fillId="2" borderId="16" xfId="0" applyFont="1" applyFill="1" applyBorder="1" applyAlignment="1">
      <alignment horizontal="center" vertical="center"/>
    </xf>
    <xf numFmtId="0" fontId="3" fillId="2" borderId="17" xfId="0" applyFont="1" applyFill="1" applyBorder="1" applyAlignment="1">
      <alignment horizontal="center" vertical="center"/>
    </xf>
    <xf numFmtId="0" fontId="3" fillId="2" borderId="18" xfId="0" applyFont="1" applyFill="1" applyBorder="1" applyAlignment="1">
      <alignment horizontal="center" vertical="center"/>
    </xf>
    <xf numFmtId="0" fontId="3" fillId="2" borderId="13" xfId="0" applyFont="1" applyFill="1" applyBorder="1" applyAlignment="1">
      <alignment horizontal="center" vertical="center"/>
    </xf>
    <xf numFmtId="0" fontId="3" fillId="2" borderId="14" xfId="0" applyFont="1" applyFill="1" applyBorder="1" applyAlignment="1">
      <alignment horizontal="center" vertical="center"/>
    </xf>
    <xf numFmtId="0" fontId="3" fillId="2" borderId="15" xfId="0" applyFont="1" applyFill="1" applyBorder="1" applyAlignment="1">
      <alignment horizontal="center" vertical="center"/>
    </xf>
    <xf numFmtId="0" fontId="8" fillId="2" borderId="1" xfId="0" applyFont="1" applyFill="1" applyBorder="1" applyAlignment="1">
      <alignment horizontal="center" vertical="center" wrapText="1"/>
    </xf>
    <xf numFmtId="0" fontId="5" fillId="2" borderId="2" xfId="0" applyFont="1" applyFill="1" applyBorder="1" applyAlignment="1">
      <alignment horizontal="center" vertical="center" wrapText="1"/>
    </xf>
    <xf numFmtId="0" fontId="5" fillId="2" borderId="3" xfId="0" applyFont="1" applyFill="1" applyBorder="1" applyAlignment="1">
      <alignment horizontal="center" vertical="center" wrapText="1"/>
    </xf>
    <xf numFmtId="176" fontId="3" fillId="0" borderId="1" xfId="0" applyNumberFormat="1" applyFont="1" applyBorder="1" applyAlignment="1" applyProtection="1">
      <alignment horizontal="right" vertical="center"/>
      <protection locked="0"/>
    </xf>
    <xf numFmtId="0" fontId="0" fillId="0" borderId="2" xfId="0" applyBorder="1" applyAlignment="1" applyProtection="1">
      <alignment horizontal="right" vertical="center"/>
      <protection locked="0"/>
    </xf>
    <xf numFmtId="0" fontId="3" fillId="0" borderId="1" xfId="0" applyFont="1" applyBorder="1" applyAlignment="1">
      <alignment horizontal="center" vertical="center"/>
    </xf>
    <xf numFmtId="0" fontId="0" fillId="0" borderId="2" xfId="0" applyBorder="1" applyAlignment="1">
      <alignment horizontal="center" vertical="center"/>
    </xf>
    <xf numFmtId="0" fontId="3" fillId="0" borderId="7" xfId="0" applyFont="1" applyBorder="1" applyAlignment="1" applyProtection="1">
      <alignment horizontal="left" vertical="top"/>
      <protection locked="0"/>
    </xf>
    <xf numFmtId="0" fontId="3" fillId="0" borderId="8" xfId="0" applyFont="1" applyBorder="1" applyAlignment="1" applyProtection="1">
      <alignment horizontal="left" vertical="top"/>
      <protection locked="0"/>
    </xf>
    <xf numFmtId="0" fontId="3" fillId="0" borderId="9" xfId="0" applyFont="1" applyBorder="1" applyAlignment="1" applyProtection="1">
      <alignment horizontal="left" vertical="top"/>
      <protection locked="0"/>
    </xf>
    <xf numFmtId="0" fontId="3" fillId="0" borderId="4" xfId="0" applyFont="1" applyBorder="1" applyAlignment="1" applyProtection="1">
      <alignment horizontal="left" vertical="top" wrapText="1"/>
      <protection locked="0"/>
    </xf>
    <xf numFmtId="0" fontId="3" fillId="0" borderId="5" xfId="0" applyFont="1" applyBorder="1" applyAlignment="1" applyProtection="1">
      <alignment horizontal="left" vertical="top" wrapText="1"/>
      <protection locked="0"/>
    </xf>
    <xf numFmtId="0" fontId="3" fillId="0" borderId="6" xfId="0" applyFont="1" applyBorder="1" applyAlignment="1" applyProtection="1">
      <alignment horizontal="left" vertical="top" wrapText="1"/>
      <protection locked="0"/>
    </xf>
    <xf numFmtId="0" fontId="3" fillId="0" borderId="10" xfId="0" applyFont="1" applyBorder="1" applyAlignment="1" applyProtection="1">
      <alignment horizontal="left" vertical="top" wrapText="1"/>
      <protection locked="0"/>
    </xf>
    <xf numFmtId="0" fontId="3" fillId="0" borderId="0" xfId="0" applyFont="1" applyAlignment="1" applyProtection="1">
      <alignment horizontal="left" vertical="top" wrapText="1"/>
      <protection locked="0"/>
    </xf>
    <xf numFmtId="0" fontId="3" fillId="0" borderId="11" xfId="0" applyFont="1" applyBorder="1" applyAlignment="1" applyProtection="1">
      <alignment horizontal="left" vertical="top" wrapText="1"/>
      <protection locked="0"/>
    </xf>
    <xf numFmtId="0" fontId="3" fillId="0" borderId="7" xfId="0" applyFont="1" applyBorder="1" applyAlignment="1" applyProtection="1">
      <alignment horizontal="left" vertical="top" wrapText="1"/>
      <protection locked="0"/>
    </xf>
    <xf numFmtId="0" fontId="3" fillId="0" borderId="8" xfId="0" applyFont="1" applyBorder="1" applyAlignment="1" applyProtection="1">
      <alignment horizontal="left" vertical="top" wrapText="1"/>
      <protection locked="0"/>
    </xf>
    <xf numFmtId="0" fontId="3" fillId="0" borderId="9" xfId="0" applyFont="1" applyBorder="1" applyAlignment="1" applyProtection="1">
      <alignment horizontal="left" vertical="top" wrapText="1"/>
      <protection locked="0"/>
    </xf>
    <xf numFmtId="0" fontId="3" fillId="0" borderId="1" xfId="0" applyFont="1" applyBorder="1" applyAlignment="1" applyProtection="1">
      <alignment horizontal="left" vertical="center" wrapText="1"/>
      <protection locked="0"/>
    </xf>
    <xf numFmtId="0" fontId="3" fillId="0" borderId="2" xfId="0" applyFont="1" applyBorder="1" applyAlignment="1" applyProtection="1">
      <alignment horizontal="left" vertical="center"/>
      <protection locked="0"/>
    </xf>
    <xf numFmtId="0" fontId="3" fillId="0" borderId="3" xfId="0" applyFont="1" applyBorder="1" applyAlignment="1" applyProtection="1">
      <alignment horizontal="left" vertical="center"/>
      <protection locked="0"/>
    </xf>
    <xf numFmtId="0" fontId="3" fillId="0" borderId="10" xfId="0" applyFont="1" applyBorder="1" applyAlignment="1" applyProtection="1">
      <alignment horizontal="center" vertical="top"/>
      <protection locked="0"/>
    </xf>
    <xf numFmtId="0" fontId="3" fillId="0" borderId="0" xfId="0" applyFont="1" applyAlignment="1" applyProtection="1">
      <alignment horizontal="center" vertical="top"/>
      <protection locked="0"/>
    </xf>
    <xf numFmtId="0" fontId="3" fillId="0" borderId="11" xfId="0" applyFont="1" applyBorder="1" applyAlignment="1" applyProtection="1">
      <alignment horizontal="center" vertical="top"/>
      <protection locked="0"/>
    </xf>
    <xf numFmtId="0" fontId="3" fillId="0" borderId="19" xfId="0" applyFont="1" applyBorder="1" applyAlignment="1" applyProtection="1">
      <alignment horizontal="center" vertical="top"/>
      <protection locked="0"/>
    </xf>
    <xf numFmtId="0" fontId="3" fillId="0" borderId="20" xfId="0" applyFont="1" applyBorder="1" applyAlignment="1" applyProtection="1">
      <alignment horizontal="center" vertical="top"/>
      <protection locked="0"/>
    </xf>
    <xf numFmtId="0" fontId="3" fillId="0" borderId="21" xfId="0" applyFont="1" applyBorder="1" applyAlignment="1" applyProtection="1">
      <alignment horizontal="center" vertical="top"/>
      <protection locked="0"/>
    </xf>
    <xf numFmtId="0" fontId="3" fillId="0" borderId="22" xfId="0" applyFont="1" applyBorder="1" applyAlignment="1" applyProtection="1">
      <alignment horizontal="center" vertical="top"/>
      <protection locked="0"/>
    </xf>
    <xf numFmtId="0" fontId="3" fillId="0" borderId="23" xfId="0" applyFont="1" applyBorder="1" applyAlignment="1" applyProtection="1">
      <alignment horizontal="center" vertical="top"/>
      <protection locked="0"/>
    </xf>
    <xf numFmtId="0" fontId="3" fillId="0" borderId="24" xfId="0" applyFont="1" applyBorder="1" applyAlignment="1" applyProtection="1">
      <alignment horizontal="center" vertical="top"/>
      <protection locked="0"/>
    </xf>
    <xf numFmtId="0" fontId="3" fillId="0" borderId="1" xfId="0" applyFont="1" applyBorder="1" applyAlignment="1" applyProtection="1">
      <alignment horizontal="left" vertical="center"/>
      <protection locked="0"/>
    </xf>
    <xf numFmtId="0" fontId="3" fillId="2" borderId="1" xfId="0" applyFont="1" applyFill="1" applyBorder="1" applyAlignment="1">
      <alignment horizontal="center" vertical="center" wrapText="1"/>
    </xf>
    <xf numFmtId="0" fontId="5" fillId="0" borderId="1" xfId="0" applyFont="1" applyBorder="1" applyAlignment="1" applyProtection="1">
      <alignment horizontal="left" vertical="center"/>
      <protection locked="0"/>
    </xf>
    <xf numFmtId="0" fontId="5" fillId="0" borderId="2" xfId="0" applyFont="1" applyBorder="1" applyAlignment="1" applyProtection="1">
      <alignment horizontal="left" vertical="center"/>
      <protection locked="0"/>
    </xf>
    <xf numFmtId="0" fontId="5" fillId="0" borderId="3" xfId="0" applyFont="1" applyBorder="1" applyAlignment="1" applyProtection="1">
      <alignment horizontal="left" vertical="center"/>
      <protection locked="0"/>
    </xf>
    <xf numFmtId="0" fontId="3" fillId="0" borderId="4" xfId="0" applyFont="1" applyBorder="1" applyAlignment="1" applyProtection="1">
      <alignment horizontal="left" vertical="center"/>
      <protection locked="0"/>
    </xf>
    <xf numFmtId="0" fontId="3" fillId="0" borderId="6" xfId="0" applyFont="1" applyBorder="1" applyAlignment="1" applyProtection="1">
      <alignment horizontal="left" vertical="center"/>
      <protection locked="0"/>
    </xf>
    <xf numFmtId="0" fontId="3" fillId="0" borderId="4" xfId="0" applyFont="1" applyBorder="1" applyAlignment="1">
      <alignment horizontal="left" vertical="center"/>
    </xf>
    <xf numFmtId="0" fontId="3" fillId="0" borderId="5" xfId="0" applyFont="1" applyBorder="1" applyAlignment="1">
      <alignment horizontal="left" vertical="center"/>
    </xf>
    <xf numFmtId="0" fontId="3" fillId="0" borderId="6" xfId="0" applyFont="1" applyBorder="1" applyAlignment="1">
      <alignment horizontal="left" vertical="center"/>
    </xf>
    <xf numFmtId="0" fontId="3" fillId="0" borderId="10" xfId="0" applyFont="1" applyBorder="1" applyAlignment="1">
      <alignment horizontal="left" vertical="center"/>
    </xf>
    <xf numFmtId="0" fontId="3" fillId="0" borderId="0" xfId="0" applyFont="1" applyAlignment="1">
      <alignment horizontal="left" vertical="center"/>
    </xf>
    <xf numFmtId="0" fontId="3" fillId="0" borderId="11" xfId="0" applyFont="1" applyBorder="1" applyAlignment="1">
      <alignment horizontal="left" vertical="center"/>
    </xf>
    <xf numFmtId="0" fontId="3" fillId="0" borderId="10" xfId="0" applyFont="1" applyBorder="1" applyAlignment="1" applyProtection="1">
      <alignment horizontal="left" vertical="top"/>
      <protection locked="0"/>
    </xf>
    <xf numFmtId="0" fontId="3" fillId="0" borderId="0" xfId="0" applyFont="1" applyAlignment="1" applyProtection="1">
      <alignment horizontal="left" vertical="top"/>
      <protection locked="0"/>
    </xf>
    <xf numFmtId="0" fontId="3" fillId="0" borderId="11" xfId="0" applyFont="1" applyBorder="1" applyAlignment="1" applyProtection="1">
      <alignment horizontal="left" vertical="top"/>
      <protection locked="0"/>
    </xf>
    <xf numFmtId="0" fontId="3" fillId="0" borderId="4" xfId="0" applyFont="1" applyBorder="1" applyAlignment="1" applyProtection="1">
      <alignment horizontal="left" vertical="top"/>
      <protection locked="0"/>
    </xf>
    <xf numFmtId="0" fontId="3" fillId="0" borderId="5" xfId="0" applyFont="1" applyBorder="1" applyAlignment="1" applyProtection="1">
      <alignment horizontal="left" vertical="top"/>
      <protection locked="0"/>
    </xf>
    <xf numFmtId="0" fontId="3" fillId="0" borderId="6" xfId="0" applyFont="1" applyBorder="1" applyAlignment="1" applyProtection="1">
      <alignment horizontal="left" vertical="top"/>
      <protection locked="0"/>
    </xf>
    <xf numFmtId="0" fontId="3" fillId="0" borderId="4" xfId="0" applyFont="1" applyBorder="1" applyAlignment="1" applyProtection="1">
      <alignment horizontal="left" vertical="center" wrapText="1"/>
      <protection locked="0"/>
    </xf>
    <xf numFmtId="0" fontId="3" fillId="0" borderId="7" xfId="0" applyFont="1" applyBorder="1" applyAlignment="1">
      <alignment horizontal="left" vertical="center"/>
    </xf>
    <xf numFmtId="0" fontId="3" fillId="0" borderId="8" xfId="0" applyFont="1" applyBorder="1" applyAlignment="1">
      <alignment horizontal="left" vertical="center"/>
    </xf>
    <xf numFmtId="0" fontId="3" fillId="0" borderId="9" xfId="0" applyFont="1" applyBorder="1" applyAlignment="1">
      <alignment horizontal="left" vertical="center"/>
    </xf>
    <xf numFmtId="0" fontId="3" fillId="0" borderId="7" xfId="0" applyFont="1" applyBorder="1" applyAlignment="1" applyProtection="1">
      <alignment horizontal="center" vertical="top"/>
      <protection locked="0"/>
    </xf>
    <xf numFmtId="0" fontId="3" fillId="0" borderId="8" xfId="0" applyFont="1" applyBorder="1" applyAlignment="1" applyProtection="1">
      <alignment horizontal="center" vertical="top"/>
      <protection locked="0"/>
    </xf>
    <xf numFmtId="0" fontId="3" fillId="0" borderId="9" xfId="0" applyFont="1" applyBorder="1" applyAlignment="1" applyProtection="1">
      <alignment horizontal="center" vertical="top"/>
      <protection locked="0"/>
    </xf>
    <xf numFmtId="0" fontId="3" fillId="0" borderId="22" xfId="0" applyFont="1" applyBorder="1" applyAlignment="1" applyProtection="1">
      <alignment horizontal="left" vertical="top"/>
      <protection locked="0"/>
    </xf>
    <xf numFmtId="0" fontId="3" fillId="0" borderId="23" xfId="0" applyFont="1" applyBorder="1" applyAlignment="1" applyProtection="1">
      <alignment horizontal="left" vertical="top"/>
      <protection locked="0"/>
    </xf>
    <xf numFmtId="0" fontId="3" fillId="0" borderId="24" xfId="0" applyFont="1" applyBorder="1" applyAlignment="1" applyProtection="1">
      <alignment horizontal="left" vertical="top"/>
      <protection locked="0"/>
    </xf>
    <xf numFmtId="0" fontId="3" fillId="2" borderId="2" xfId="0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0" fontId="4" fillId="0" borderId="8" xfId="0" applyFont="1" applyBorder="1" applyAlignment="1">
      <alignment horizontal="left" vertical="top" wrapText="1"/>
    </xf>
    <xf numFmtId="0" fontId="3" fillId="0" borderId="10" xfId="0" applyFont="1" applyBorder="1" applyAlignment="1" applyProtection="1">
      <alignment horizontal="left" vertical="center"/>
      <protection locked="0"/>
    </xf>
    <xf numFmtId="0" fontId="3" fillId="0" borderId="0" xfId="0" applyFont="1" applyAlignment="1" applyProtection="1">
      <alignment horizontal="left" vertical="center"/>
      <protection locked="0"/>
    </xf>
    <xf numFmtId="0" fontId="3" fillId="0" borderId="11" xfId="0" applyFont="1" applyBorder="1" applyAlignment="1" applyProtection="1">
      <alignment horizontal="left" vertical="center"/>
      <protection locked="0"/>
    </xf>
    <xf numFmtId="0" fontId="10" fillId="0" borderId="4" xfId="0" applyFont="1" applyBorder="1" applyAlignment="1">
      <alignment horizontal="left" vertical="center" wrapText="1"/>
    </xf>
    <xf numFmtId="0" fontId="5" fillId="0" borderId="5" xfId="0" applyFont="1" applyBorder="1" applyAlignment="1">
      <alignment horizontal="left" vertical="center" wrapText="1"/>
    </xf>
    <xf numFmtId="0" fontId="5" fillId="0" borderId="6" xfId="0" applyFont="1" applyBorder="1" applyAlignment="1">
      <alignment horizontal="left" vertical="center" wrapText="1"/>
    </xf>
    <xf numFmtId="0" fontId="5" fillId="0" borderId="10" xfId="0" applyFont="1" applyBorder="1" applyAlignment="1">
      <alignment horizontal="left" vertical="center" wrapText="1"/>
    </xf>
    <xf numFmtId="0" fontId="5" fillId="0" borderId="0" xfId="0" applyFont="1" applyAlignment="1">
      <alignment horizontal="left" vertical="center" wrapText="1"/>
    </xf>
    <xf numFmtId="0" fontId="5" fillId="0" borderId="11" xfId="0" applyFont="1" applyBorder="1" applyAlignment="1">
      <alignment horizontal="left" vertical="center" wrapText="1"/>
    </xf>
    <xf numFmtId="0" fontId="5" fillId="0" borderId="7" xfId="0" applyFont="1" applyBorder="1" applyAlignment="1">
      <alignment horizontal="left" vertical="center" wrapText="1"/>
    </xf>
    <xf numFmtId="0" fontId="5" fillId="0" borderId="8" xfId="0" applyFont="1" applyBorder="1" applyAlignment="1">
      <alignment horizontal="left" vertical="center" wrapText="1"/>
    </xf>
    <xf numFmtId="0" fontId="5" fillId="0" borderId="9" xfId="0" applyFont="1" applyBorder="1" applyAlignment="1">
      <alignment horizontal="left" vertical="center" wrapText="1"/>
    </xf>
    <xf numFmtId="0" fontId="3" fillId="0" borderId="4" xfId="0" applyFont="1" applyBorder="1" applyAlignment="1">
      <alignment horizontal="left" vertical="center" wrapText="1"/>
    </xf>
    <xf numFmtId="0" fontId="3" fillId="0" borderId="5" xfId="0" applyFont="1" applyBorder="1" applyAlignment="1">
      <alignment horizontal="left" vertical="center" wrapText="1"/>
    </xf>
    <xf numFmtId="0" fontId="3" fillId="0" borderId="6" xfId="0" applyFont="1" applyBorder="1" applyAlignment="1">
      <alignment horizontal="left" vertical="center" wrapText="1"/>
    </xf>
    <xf numFmtId="0" fontId="3" fillId="0" borderId="10" xfId="0" applyFont="1" applyBorder="1" applyAlignment="1">
      <alignment horizontal="left" vertical="center" wrapText="1"/>
    </xf>
    <xf numFmtId="0" fontId="3" fillId="0" borderId="0" xfId="0" applyFont="1" applyAlignment="1">
      <alignment horizontal="left" vertical="center" wrapText="1"/>
    </xf>
    <xf numFmtId="0" fontId="3" fillId="0" borderId="11" xfId="0" applyFont="1" applyBorder="1" applyAlignment="1">
      <alignment horizontal="left" vertical="center" wrapText="1"/>
    </xf>
    <xf numFmtId="0" fontId="3" fillId="0" borderId="7" xfId="0" applyFont="1" applyBorder="1" applyAlignment="1">
      <alignment horizontal="left" vertical="center" wrapText="1"/>
    </xf>
    <xf numFmtId="0" fontId="3" fillId="0" borderId="8" xfId="0" applyFont="1" applyBorder="1" applyAlignment="1">
      <alignment horizontal="left" vertical="center" wrapText="1"/>
    </xf>
    <xf numFmtId="0" fontId="3" fillId="0" borderId="9" xfId="0" applyFont="1" applyBorder="1" applyAlignment="1">
      <alignment horizontal="left" vertical="center" wrapText="1"/>
    </xf>
    <xf numFmtId="0" fontId="3" fillId="2" borderId="1" xfId="0" applyFont="1" applyFill="1" applyBorder="1" applyAlignment="1">
      <alignment horizontal="center" vertical="center" shrinkToFit="1"/>
    </xf>
    <xf numFmtId="0" fontId="3" fillId="2" borderId="3" xfId="0" applyFont="1" applyFill="1" applyBorder="1" applyAlignment="1">
      <alignment horizontal="center" vertical="center" shrinkToFit="1"/>
    </xf>
    <xf numFmtId="0" fontId="5" fillId="2" borderId="1" xfId="0" applyFont="1" applyFill="1" applyBorder="1" applyAlignment="1">
      <alignment horizontal="center" vertical="center" shrinkToFit="1"/>
    </xf>
    <xf numFmtId="0" fontId="5" fillId="2" borderId="2" xfId="0" applyFont="1" applyFill="1" applyBorder="1" applyAlignment="1">
      <alignment horizontal="center" vertical="center" shrinkToFit="1"/>
    </xf>
    <xf numFmtId="0" fontId="5" fillId="2" borderId="3" xfId="0" applyFont="1" applyFill="1" applyBorder="1" applyAlignment="1">
      <alignment horizontal="center" vertical="center" shrinkToFit="1"/>
    </xf>
    <xf numFmtId="0" fontId="3" fillId="2" borderId="12" xfId="0" applyFont="1" applyFill="1" applyBorder="1" applyAlignment="1">
      <alignment horizontal="center" vertical="center" wrapText="1"/>
    </xf>
    <xf numFmtId="0" fontId="5" fillId="2" borderId="1" xfId="0" applyFont="1" applyFill="1" applyBorder="1" applyAlignment="1">
      <alignment horizontal="center" vertical="center"/>
    </xf>
    <xf numFmtId="0" fontId="5" fillId="2" borderId="2" xfId="0" applyFont="1" applyFill="1" applyBorder="1" applyAlignment="1">
      <alignment horizontal="center" vertical="center"/>
    </xf>
    <xf numFmtId="0" fontId="5" fillId="2" borderId="3" xfId="0" applyFont="1" applyFill="1" applyBorder="1" applyAlignment="1">
      <alignment horizontal="center" vertical="center"/>
    </xf>
    <xf numFmtId="0" fontId="5" fillId="2" borderId="1" xfId="0" applyFont="1" applyFill="1" applyBorder="1" applyAlignment="1">
      <alignment horizontal="center" vertical="center" wrapText="1"/>
    </xf>
    <xf numFmtId="0" fontId="3" fillId="0" borderId="4" xfId="0" applyFont="1" applyBorder="1" applyAlignment="1">
      <alignment horizontal="center" vertical="center"/>
    </xf>
    <xf numFmtId="0" fontId="3" fillId="0" borderId="5" xfId="0" applyFont="1" applyBorder="1" applyAlignment="1">
      <alignment horizontal="center" vertical="center"/>
    </xf>
    <xf numFmtId="0" fontId="3" fillId="0" borderId="6" xfId="0" applyFont="1" applyBorder="1" applyAlignment="1">
      <alignment horizontal="center" vertical="center"/>
    </xf>
    <xf numFmtId="0" fontId="3" fillId="0" borderId="10" xfId="0" applyFont="1" applyBorder="1" applyAlignment="1">
      <alignment horizontal="center" vertical="center"/>
    </xf>
    <xf numFmtId="0" fontId="3" fillId="0" borderId="0" xfId="0" applyFont="1" applyAlignment="1">
      <alignment horizontal="center" vertical="center"/>
    </xf>
    <xf numFmtId="0" fontId="3" fillId="0" borderId="11" xfId="0" applyFont="1" applyBorder="1" applyAlignment="1">
      <alignment horizontal="center" vertical="center"/>
    </xf>
    <xf numFmtId="0" fontId="3" fillId="0" borderId="19" xfId="0" applyFont="1" applyBorder="1" applyAlignment="1">
      <alignment horizontal="center" vertical="center"/>
    </xf>
    <xf numFmtId="0" fontId="3" fillId="0" borderId="20" xfId="0" applyFont="1" applyBorder="1" applyAlignment="1">
      <alignment horizontal="center" vertical="center"/>
    </xf>
    <xf numFmtId="0" fontId="3" fillId="0" borderId="21" xfId="0" applyFont="1" applyBorder="1" applyAlignment="1">
      <alignment horizontal="center" vertical="center"/>
    </xf>
    <xf numFmtId="0" fontId="3" fillId="0" borderId="22" xfId="0" applyFont="1" applyBorder="1" applyAlignment="1">
      <alignment horizontal="center" vertical="center"/>
    </xf>
    <xf numFmtId="0" fontId="3" fillId="0" borderId="23" xfId="0" applyFont="1" applyBorder="1" applyAlignment="1">
      <alignment horizontal="center" vertical="center"/>
    </xf>
    <xf numFmtId="0" fontId="3" fillId="0" borderId="24" xfId="0" applyFont="1" applyBorder="1" applyAlignment="1">
      <alignment horizontal="center" vertical="center"/>
    </xf>
    <xf numFmtId="0" fontId="3" fillId="0" borderId="22" xfId="0" applyFont="1" applyBorder="1" applyAlignment="1">
      <alignment horizontal="center" vertical="center" wrapText="1"/>
    </xf>
    <xf numFmtId="0" fontId="3" fillId="0" borderId="23" xfId="0" applyFont="1" applyBorder="1" applyAlignment="1">
      <alignment horizontal="center" vertical="center" wrapText="1"/>
    </xf>
    <xf numFmtId="0" fontId="3" fillId="0" borderId="24" xfId="0" applyFont="1" applyBorder="1" applyAlignment="1">
      <alignment horizontal="center" vertical="center" wrapText="1"/>
    </xf>
    <xf numFmtId="0" fontId="3" fillId="0" borderId="10" xfId="0" applyFont="1" applyBorder="1" applyAlignment="1">
      <alignment horizontal="center" vertical="center" wrapText="1"/>
    </xf>
    <xf numFmtId="0" fontId="3" fillId="0" borderId="0" xfId="0" applyFont="1" applyAlignment="1">
      <alignment horizontal="center" vertical="center" wrapText="1"/>
    </xf>
    <xf numFmtId="0" fontId="3" fillId="0" borderId="11" xfId="0" applyFont="1" applyBorder="1" applyAlignment="1">
      <alignment horizontal="center" vertical="center" wrapText="1"/>
    </xf>
    <xf numFmtId="0" fontId="3" fillId="0" borderId="7" xfId="0" applyFont="1" applyBorder="1" applyAlignment="1">
      <alignment horizontal="center" vertical="center" wrapText="1"/>
    </xf>
    <xf numFmtId="0" fontId="3" fillId="0" borderId="8" xfId="0" applyFont="1" applyBorder="1" applyAlignment="1">
      <alignment horizontal="center" vertical="center" wrapText="1"/>
    </xf>
    <xf numFmtId="0" fontId="3" fillId="0" borderId="9" xfId="0" applyFont="1" applyBorder="1" applyAlignment="1">
      <alignment horizontal="center" vertical="center" wrapText="1"/>
    </xf>
    <xf numFmtId="0" fontId="7" fillId="0" borderId="8" xfId="0" applyFont="1" applyBorder="1" applyAlignment="1">
      <alignment horizontal="left" vertical="center" wrapText="1"/>
    </xf>
  </cellXfs>
  <cellStyles count="1">
    <cellStyle name="標準" xfId="0" builtinId="0"/>
  </cellStyles>
  <dxfs count="0"/>
  <tableStyles count="0" defaultTableStyle="TableStyleMedium2" defaultPivotStyle="PivotStyleLight16"/>
  <colors>
    <mruColors>
      <color rgb="FFD9D9D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ctrlProps/ctrlProp1.xml><?xml version="1.0" encoding="utf-8"?>
<formControlPr xmlns="http://schemas.microsoft.com/office/spreadsheetml/2009/9/main" objectType="CheckBox" lockText="1" noThreeD="1"/>
</file>

<file path=xl/ctrlProps/ctrlProp2.xml><?xml version="1.0" encoding="utf-8"?>
<formControlPr xmlns="http://schemas.microsoft.com/office/spreadsheetml/2009/9/main" objectType="CheckBox" lockText="1" noThreeD="1"/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30</xdr:col>
          <xdr:colOff>203200</xdr:colOff>
          <xdr:row>0</xdr:row>
          <xdr:rowOff>0</xdr:rowOff>
        </xdr:from>
        <xdr:to>
          <xdr:col>31</xdr:col>
          <xdr:colOff>31750</xdr:colOff>
          <xdr:row>0</xdr:row>
          <xdr:rowOff>165100</xdr:rowOff>
        </xdr:to>
        <xdr:sp macro="" textlink="">
          <xdr:nvSpPr>
            <xdr:cNvPr id="13313" name="Check Box 1" hidden="1">
              <a:extLst>
                <a:ext uri="{63B3BB69-23CF-44E3-9099-C40C66FF867C}">
                  <a14:compatExt spid="_x0000_s13313"/>
                </a:ext>
                <a:ext uri="{FF2B5EF4-FFF2-40B4-BE49-F238E27FC236}">
                  <a16:creationId xmlns:a16="http://schemas.microsoft.com/office/drawing/2014/main" id="{00000000-0008-0000-0000-0000013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30</xdr:col>
          <xdr:colOff>203200</xdr:colOff>
          <xdr:row>0</xdr:row>
          <xdr:rowOff>0</xdr:rowOff>
        </xdr:from>
        <xdr:to>
          <xdr:col>31</xdr:col>
          <xdr:colOff>31750</xdr:colOff>
          <xdr:row>1</xdr:row>
          <xdr:rowOff>31750</xdr:rowOff>
        </xdr:to>
        <xdr:sp macro="" textlink="">
          <xdr:nvSpPr>
            <xdr:cNvPr id="13314" name="Check Box 2" hidden="1">
              <a:extLst>
                <a:ext uri="{63B3BB69-23CF-44E3-9099-C40C66FF867C}">
                  <a14:compatExt spid="_x0000_s13314"/>
                </a:ext>
                <a:ext uri="{FF2B5EF4-FFF2-40B4-BE49-F238E27FC236}">
                  <a16:creationId xmlns:a16="http://schemas.microsoft.com/office/drawing/2014/main" id="{00000000-0008-0000-0000-0000023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</xdr:wsDr>
</file>

<file path=xl/theme/theme1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5" Type="http://schemas.openxmlformats.org/officeDocument/2006/relationships/ctrlProp" Target="../ctrlProps/ctrlProp2.xml"/><Relationship Id="rId4" Type="http://schemas.openxmlformats.org/officeDocument/2006/relationships/ctrlProp" Target="../ctrlProps/ctrlProp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E51528-4C33-43CE-AFF7-BC2DAF7516AD}">
  <sheetPr>
    <tabColor rgb="FFFFFF00"/>
  </sheetPr>
  <dimension ref="A1:AH109"/>
  <sheetViews>
    <sheetView showGridLines="0" tabSelected="1" zoomScaleNormal="100" zoomScaleSheetLayoutView="100" workbookViewId="0">
      <selection activeCell="F4" sqref="F4:T4"/>
    </sheetView>
  </sheetViews>
  <sheetFormatPr defaultColWidth="2.58203125" defaultRowHeight="16.5" customHeight="1" x14ac:dyDescent="0.55000000000000004"/>
  <cols>
    <col min="1" max="1" width="5.83203125" style="1" customWidth="1"/>
    <col min="2" max="2" width="2.08203125" style="1" customWidth="1"/>
    <col min="3" max="3" width="3.25" style="1" bestFit="1" customWidth="1"/>
    <col min="4" max="4" width="2.08203125" style="1" customWidth="1"/>
    <col min="5" max="5" width="5.33203125" style="1" customWidth="1"/>
    <col min="6" max="6" width="2.58203125" style="1"/>
    <col min="7" max="7" width="3.5" style="1" customWidth="1"/>
    <col min="8" max="18" width="2.58203125" style="1"/>
    <col min="19" max="19" width="2.58203125" style="1" customWidth="1"/>
    <col min="20" max="27" width="2.58203125" style="1"/>
    <col min="28" max="28" width="3" style="1" customWidth="1"/>
    <col min="29" max="29" width="2.58203125" style="1" customWidth="1"/>
    <col min="30" max="30" width="3" style="1" customWidth="1"/>
    <col min="31" max="31" width="2" style="1" customWidth="1"/>
    <col min="32" max="33" width="2.58203125" style="1"/>
    <col min="34" max="34" width="3.08203125" style="25" customWidth="1"/>
    <col min="35" max="16384" width="2.58203125" style="1"/>
  </cols>
  <sheetData>
    <row r="1" spans="1:31" ht="16.5" customHeight="1" x14ac:dyDescent="0.55000000000000004">
      <c r="A1" s="85" t="s">
        <v>0</v>
      </c>
      <c r="B1" s="85"/>
      <c r="C1" s="85"/>
      <c r="D1" s="85"/>
      <c r="E1" s="85"/>
      <c r="F1" s="85"/>
      <c r="G1" s="85"/>
      <c r="H1" s="85"/>
      <c r="I1" s="85"/>
      <c r="J1" s="85"/>
      <c r="K1" s="85"/>
      <c r="L1" s="85"/>
      <c r="M1" s="85"/>
      <c r="N1" s="85"/>
      <c r="O1" s="85"/>
      <c r="P1" s="85"/>
      <c r="Q1" s="85"/>
      <c r="R1" s="85"/>
      <c r="S1" s="85"/>
      <c r="T1" s="85"/>
      <c r="U1" s="85"/>
      <c r="V1" s="85"/>
      <c r="W1" s="85"/>
      <c r="X1" s="85"/>
      <c r="Y1" s="85"/>
      <c r="Z1" s="85"/>
      <c r="AA1" s="85"/>
      <c r="AB1" s="85"/>
      <c r="AC1" s="85"/>
      <c r="AD1" s="85"/>
      <c r="AE1" s="85"/>
    </row>
    <row r="2" spans="1:31" ht="16.5" customHeight="1" x14ac:dyDescent="0.55000000000000004">
      <c r="A2" s="6" t="s">
        <v>1</v>
      </c>
      <c r="B2" s="6"/>
      <c r="C2" s="6"/>
      <c r="D2" s="6"/>
      <c r="E2" s="6"/>
      <c r="F2" s="6"/>
      <c r="G2" s="6"/>
      <c r="H2" s="6"/>
      <c r="I2" s="6"/>
      <c r="J2" s="6"/>
      <c r="K2" s="6"/>
      <c r="L2" s="6"/>
      <c r="M2" s="6"/>
      <c r="N2" s="6"/>
      <c r="O2" s="6"/>
      <c r="P2" s="6"/>
      <c r="Q2" s="6"/>
      <c r="R2" s="6"/>
      <c r="S2" s="6"/>
      <c r="T2" s="6"/>
      <c r="U2" s="6"/>
      <c r="V2" s="6"/>
      <c r="W2" s="6"/>
      <c r="X2" s="6"/>
      <c r="Y2" s="6"/>
      <c r="Z2" s="6"/>
      <c r="AA2" s="6"/>
      <c r="AB2" s="6"/>
      <c r="AC2" s="6"/>
      <c r="AD2" s="6"/>
      <c r="AE2" s="6"/>
    </row>
    <row r="3" spans="1:31" ht="16.5" customHeight="1" x14ac:dyDescent="0.55000000000000004">
      <c r="A3" s="86" t="s">
        <v>2</v>
      </c>
      <c r="B3" s="87"/>
      <c r="C3" s="87"/>
      <c r="D3" s="87"/>
      <c r="E3" s="88"/>
      <c r="F3" s="76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8"/>
      <c r="U3" s="89" t="s">
        <v>3</v>
      </c>
      <c r="V3" s="90"/>
      <c r="W3" s="90"/>
      <c r="X3" s="91"/>
      <c r="Y3" s="92"/>
      <c r="Z3" s="93"/>
      <c r="AA3" s="93"/>
      <c r="AB3" s="93"/>
      <c r="AC3" s="93"/>
      <c r="AD3" s="93"/>
      <c r="AE3" s="94"/>
    </row>
    <row r="4" spans="1:31" ht="21" customHeight="1" x14ac:dyDescent="0.55000000000000004">
      <c r="A4" s="114" t="s">
        <v>4</v>
      </c>
      <c r="B4" s="115"/>
      <c r="C4" s="115"/>
      <c r="D4" s="115"/>
      <c r="E4" s="116"/>
      <c r="F4" s="79"/>
      <c r="G4" s="80"/>
      <c r="H4" s="80"/>
      <c r="I4" s="80"/>
      <c r="J4" s="80"/>
      <c r="K4" s="80"/>
      <c r="L4" s="80"/>
      <c r="M4" s="80"/>
      <c r="N4" s="80"/>
      <c r="O4" s="80"/>
      <c r="P4" s="80"/>
      <c r="Q4" s="80"/>
      <c r="R4" s="80"/>
      <c r="S4" s="80"/>
      <c r="T4" s="81"/>
      <c r="U4" s="117" t="s">
        <v>5</v>
      </c>
      <c r="V4" s="118"/>
      <c r="W4" s="118"/>
      <c r="X4" s="119"/>
      <c r="Y4" s="120"/>
      <c r="Z4" s="121"/>
      <c r="AA4" s="7" t="s">
        <v>6</v>
      </c>
      <c r="AB4" s="27"/>
      <c r="AC4" s="7" t="s">
        <v>7</v>
      </c>
      <c r="AD4" s="27"/>
      <c r="AE4" s="35" t="s">
        <v>8</v>
      </c>
    </row>
    <row r="5" spans="1:31" ht="16.5" customHeight="1" x14ac:dyDescent="0.55000000000000004">
      <c r="A5" s="111" t="s">
        <v>9</v>
      </c>
      <c r="B5" s="112"/>
      <c r="C5" s="112"/>
      <c r="D5" s="112"/>
      <c r="E5" s="113"/>
      <c r="F5" s="82"/>
      <c r="G5" s="83"/>
      <c r="H5" s="83"/>
      <c r="I5" s="83"/>
      <c r="J5" s="83"/>
      <c r="K5" s="83"/>
      <c r="L5" s="83"/>
      <c r="M5" s="83"/>
      <c r="N5" s="83"/>
      <c r="O5" s="83"/>
      <c r="P5" s="83"/>
      <c r="Q5" s="83"/>
      <c r="R5" s="83"/>
      <c r="S5" s="83"/>
      <c r="T5" s="84"/>
      <c r="U5" s="89" t="s">
        <v>10</v>
      </c>
      <c r="V5" s="90"/>
      <c r="W5" s="90"/>
      <c r="X5" s="91"/>
      <c r="Y5" s="122"/>
      <c r="Z5" s="123"/>
      <c r="AA5" s="123"/>
      <c r="AB5" s="123"/>
      <c r="AC5" s="123"/>
      <c r="AD5" s="123"/>
      <c r="AE5" s="36" t="s">
        <v>11</v>
      </c>
    </row>
    <row r="6" spans="1:31" ht="16.5" customHeight="1" x14ac:dyDescent="0.55000000000000004">
      <c r="A6" s="95" t="s">
        <v>12</v>
      </c>
      <c r="B6" s="96"/>
      <c r="C6" s="96"/>
      <c r="D6" s="96"/>
      <c r="E6" s="97"/>
      <c r="F6" s="29" t="s">
        <v>13</v>
      </c>
      <c r="G6" s="101"/>
      <c r="H6" s="102"/>
      <c r="I6" s="20" t="s">
        <v>14</v>
      </c>
      <c r="J6" s="103"/>
      <c r="K6" s="104"/>
      <c r="L6" s="105"/>
      <c r="M6" s="106"/>
      <c r="N6" s="106"/>
      <c r="O6" s="106"/>
      <c r="P6" s="106"/>
      <c r="Q6" s="106"/>
      <c r="R6" s="106"/>
      <c r="S6" s="106"/>
      <c r="T6" s="106"/>
      <c r="U6" s="106"/>
      <c r="V6" s="106"/>
      <c r="W6" s="106"/>
      <c r="X6" s="106"/>
      <c r="Y6" s="106"/>
      <c r="Z6" s="106"/>
      <c r="AA6" s="106"/>
      <c r="AB6" s="106"/>
      <c r="AC6" s="106"/>
      <c r="AD6" s="106"/>
      <c r="AE6" s="107"/>
    </row>
    <row r="7" spans="1:31" ht="16.5" customHeight="1" x14ac:dyDescent="0.55000000000000004">
      <c r="A7" s="98"/>
      <c r="B7" s="99"/>
      <c r="C7" s="99"/>
      <c r="D7" s="99"/>
      <c r="E7" s="100"/>
      <c r="F7" s="108"/>
      <c r="G7" s="109"/>
      <c r="H7" s="109"/>
      <c r="I7" s="109"/>
      <c r="J7" s="109"/>
      <c r="K7" s="109"/>
      <c r="L7" s="109"/>
      <c r="M7" s="109"/>
      <c r="N7" s="109"/>
      <c r="O7" s="109"/>
      <c r="P7" s="109"/>
      <c r="Q7" s="109"/>
      <c r="R7" s="109"/>
      <c r="S7" s="109"/>
      <c r="T7" s="109"/>
      <c r="U7" s="109"/>
      <c r="V7" s="109"/>
      <c r="W7" s="109"/>
      <c r="X7" s="109"/>
      <c r="Y7" s="109"/>
      <c r="Z7" s="109"/>
      <c r="AA7" s="109"/>
      <c r="AB7" s="109"/>
      <c r="AC7" s="109"/>
      <c r="AD7" s="109"/>
      <c r="AE7" s="110"/>
    </row>
    <row r="8" spans="1:31" ht="16.5" customHeight="1" x14ac:dyDescent="0.55000000000000004">
      <c r="A8" s="89" t="s">
        <v>15</v>
      </c>
      <c r="B8" s="90"/>
      <c r="C8" s="90"/>
      <c r="D8" s="90"/>
      <c r="E8" s="91"/>
      <c r="F8" s="136"/>
      <c r="G8" s="137"/>
      <c r="H8" s="137"/>
      <c r="I8" s="137"/>
      <c r="J8" s="137"/>
      <c r="K8" s="137"/>
      <c r="L8" s="137"/>
      <c r="M8" s="137"/>
      <c r="N8" s="137"/>
      <c r="O8" s="137"/>
      <c r="P8" s="137"/>
      <c r="Q8" s="137"/>
      <c r="R8" s="137"/>
      <c r="S8" s="137"/>
      <c r="T8" s="137"/>
      <c r="U8" s="137"/>
      <c r="V8" s="137"/>
      <c r="W8" s="137"/>
      <c r="X8" s="137"/>
      <c r="Y8" s="137"/>
      <c r="Z8" s="137"/>
      <c r="AA8" s="137"/>
      <c r="AB8" s="137"/>
      <c r="AC8" s="137"/>
      <c r="AD8" s="137"/>
      <c r="AE8" s="138"/>
    </row>
    <row r="9" spans="1:31" ht="16.5" customHeight="1" x14ac:dyDescent="0.55000000000000004">
      <c r="A9" s="89" t="s">
        <v>16</v>
      </c>
      <c r="B9" s="90"/>
      <c r="C9" s="90"/>
      <c r="D9" s="90"/>
      <c r="E9" s="91"/>
      <c r="F9" s="148"/>
      <c r="G9" s="137"/>
      <c r="H9" s="137"/>
      <c r="I9" s="137"/>
      <c r="J9" s="137"/>
      <c r="K9" s="137"/>
      <c r="L9" s="137"/>
      <c r="M9" s="137"/>
      <c r="N9" s="137"/>
      <c r="O9" s="137"/>
      <c r="P9" s="137"/>
      <c r="Q9" s="137"/>
      <c r="R9" s="137"/>
      <c r="S9" s="137"/>
      <c r="T9" s="137"/>
      <c r="U9" s="137"/>
      <c r="V9" s="137"/>
      <c r="W9" s="137"/>
      <c r="X9" s="137"/>
      <c r="Y9" s="137"/>
      <c r="Z9" s="137"/>
      <c r="AA9" s="137"/>
      <c r="AB9" s="137"/>
      <c r="AC9" s="137"/>
      <c r="AD9" s="137"/>
      <c r="AE9" s="138"/>
    </row>
    <row r="10" spans="1:31" ht="16.5" customHeight="1" x14ac:dyDescent="0.55000000000000004">
      <c r="A10" s="89" t="s">
        <v>17</v>
      </c>
      <c r="B10" s="90"/>
      <c r="C10" s="90"/>
      <c r="D10" s="90"/>
      <c r="E10" s="91"/>
      <c r="F10" s="148"/>
      <c r="G10" s="137"/>
      <c r="H10" s="137"/>
      <c r="I10" s="137"/>
      <c r="J10" s="137"/>
      <c r="K10" s="137"/>
      <c r="L10" s="137"/>
      <c r="M10" s="137"/>
      <c r="N10" s="137"/>
      <c r="O10" s="137"/>
      <c r="P10" s="137"/>
      <c r="Q10" s="137"/>
      <c r="R10" s="137"/>
      <c r="S10" s="137"/>
      <c r="T10" s="137"/>
      <c r="U10" s="137"/>
      <c r="V10" s="137"/>
      <c r="W10" s="137"/>
      <c r="X10" s="137"/>
      <c r="Y10" s="137"/>
      <c r="Z10" s="137"/>
      <c r="AA10" s="137"/>
      <c r="AB10" s="137"/>
      <c r="AC10" s="137"/>
      <c r="AD10" s="137"/>
      <c r="AE10" s="138"/>
    </row>
    <row r="11" spans="1:31" ht="24.75" customHeight="1" x14ac:dyDescent="0.55000000000000004">
      <c r="A11" s="149" t="s">
        <v>18</v>
      </c>
      <c r="B11" s="90"/>
      <c r="C11" s="90"/>
      <c r="D11" s="90"/>
      <c r="E11" s="91"/>
      <c r="F11" s="150"/>
      <c r="G11" s="151"/>
      <c r="H11" s="151"/>
      <c r="I11" s="151"/>
      <c r="J11" s="151"/>
      <c r="K11" s="151"/>
      <c r="L11" s="151"/>
      <c r="M11" s="151"/>
      <c r="N11" s="151"/>
      <c r="O11" s="151"/>
      <c r="P11" s="151"/>
      <c r="Q11" s="151"/>
      <c r="R11" s="151"/>
      <c r="S11" s="151"/>
      <c r="T11" s="151"/>
      <c r="U11" s="151"/>
      <c r="V11" s="151"/>
      <c r="W11" s="151"/>
      <c r="X11" s="151"/>
      <c r="Y11" s="151"/>
      <c r="Z11" s="151"/>
      <c r="AA11" s="151"/>
      <c r="AB11" s="151"/>
      <c r="AC11" s="151"/>
      <c r="AD11" s="151"/>
      <c r="AE11" s="152"/>
    </row>
    <row r="12" spans="1:31" ht="10.5" customHeight="1" x14ac:dyDescent="0.55000000000000004">
      <c r="A12" s="8"/>
      <c r="B12" s="9"/>
      <c r="C12" s="9"/>
      <c r="D12" s="9"/>
      <c r="E12" s="9"/>
      <c r="F12" s="10"/>
      <c r="G12" s="10"/>
      <c r="H12" s="10"/>
      <c r="I12" s="10"/>
      <c r="J12" s="10"/>
      <c r="K12" s="10"/>
      <c r="L12" s="10"/>
      <c r="M12" s="10"/>
      <c r="N12" s="10"/>
      <c r="O12" s="10"/>
      <c r="P12" s="10"/>
      <c r="Q12" s="10"/>
      <c r="R12" s="10"/>
      <c r="S12" s="10"/>
      <c r="T12" s="10"/>
      <c r="U12" s="10"/>
      <c r="V12" s="10"/>
      <c r="W12" s="10"/>
      <c r="X12" s="10"/>
      <c r="Y12" s="10"/>
      <c r="Z12" s="10"/>
      <c r="AA12" s="10"/>
      <c r="AB12" s="10"/>
      <c r="AC12" s="10"/>
      <c r="AD12" s="10"/>
      <c r="AE12" s="10"/>
    </row>
    <row r="13" spans="1:31" ht="16.5" customHeight="1" x14ac:dyDescent="0.55000000000000004">
      <c r="A13" s="6" t="s">
        <v>19</v>
      </c>
      <c r="B13" s="11"/>
      <c r="C13" s="11"/>
      <c r="D13" s="11"/>
      <c r="E13" s="11"/>
      <c r="F13" s="11"/>
      <c r="G13" s="11"/>
      <c r="H13" s="11"/>
      <c r="I13" s="11"/>
      <c r="J13" s="11"/>
      <c r="K13" s="11"/>
      <c r="L13" s="11"/>
      <c r="M13" s="11"/>
      <c r="N13" s="11"/>
      <c r="O13" s="11"/>
      <c r="P13" s="11"/>
      <c r="Q13" s="11"/>
      <c r="R13" s="11"/>
      <c r="S13" s="11"/>
      <c r="T13" s="11"/>
      <c r="U13" s="11"/>
      <c r="V13" s="11"/>
      <c r="W13" s="11"/>
      <c r="X13" s="11"/>
      <c r="Y13" s="11"/>
      <c r="Z13" s="11"/>
      <c r="AA13" s="11"/>
      <c r="AB13" s="11"/>
      <c r="AC13" s="11"/>
      <c r="AD13" s="11"/>
      <c r="AE13" s="11"/>
    </row>
    <row r="14" spans="1:31" ht="12" x14ac:dyDescent="0.55000000000000004">
      <c r="A14" s="89" t="s">
        <v>20</v>
      </c>
      <c r="B14" s="90"/>
      <c r="C14" s="90"/>
      <c r="D14" s="91"/>
      <c r="E14" s="89" t="s">
        <v>21</v>
      </c>
      <c r="F14" s="90"/>
      <c r="G14" s="90"/>
      <c r="H14" s="90"/>
      <c r="I14" s="90"/>
      <c r="J14" s="90"/>
      <c r="K14" s="90"/>
      <c r="L14" s="90"/>
      <c r="M14" s="90"/>
      <c r="N14" s="90"/>
      <c r="O14" s="90"/>
      <c r="P14" s="90"/>
      <c r="Q14" s="90"/>
      <c r="R14" s="90"/>
      <c r="S14" s="90"/>
      <c r="T14" s="90"/>
      <c r="U14" s="90"/>
      <c r="V14" s="90"/>
      <c r="W14" s="90"/>
      <c r="X14" s="90"/>
      <c r="Y14" s="90"/>
      <c r="Z14" s="90"/>
      <c r="AA14" s="90"/>
      <c r="AB14" s="90"/>
      <c r="AC14" s="90"/>
      <c r="AD14" s="90"/>
      <c r="AE14" s="91"/>
    </row>
    <row r="15" spans="1:31" ht="16.5" customHeight="1" x14ac:dyDescent="0.55000000000000004">
      <c r="A15" s="51"/>
      <c r="B15" s="47" t="s">
        <v>22</v>
      </c>
      <c r="C15" s="52"/>
      <c r="D15" s="49" t="s">
        <v>23</v>
      </c>
      <c r="E15" s="164"/>
      <c r="F15" s="165"/>
      <c r="G15" s="165"/>
      <c r="H15" s="165"/>
      <c r="I15" s="165"/>
      <c r="J15" s="165"/>
      <c r="K15" s="165"/>
      <c r="L15" s="165"/>
      <c r="M15" s="165"/>
      <c r="N15" s="165"/>
      <c r="O15" s="165"/>
      <c r="P15" s="165"/>
      <c r="Q15" s="165"/>
      <c r="R15" s="165"/>
      <c r="S15" s="165"/>
      <c r="T15" s="165"/>
      <c r="U15" s="165"/>
      <c r="V15" s="165"/>
      <c r="W15" s="165"/>
      <c r="X15" s="165"/>
      <c r="Y15" s="165"/>
      <c r="Z15" s="165"/>
      <c r="AA15" s="165"/>
      <c r="AB15" s="165"/>
      <c r="AC15" s="165"/>
      <c r="AD15" s="165"/>
      <c r="AE15" s="166"/>
    </row>
    <row r="16" spans="1:31" ht="16.5" customHeight="1" x14ac:dyDescent="0.55000000000000004">
      <c r="A16" s="53"/>
      <c r="B16" s="41" t="s">
        <v>22</v>
      </c>
      <c r="C16" s="54"/>
      <c r="D16" s="42" t="s">
        <v>23</v>
      </c>
      <c r="E16" s="161"/>
      <c r="F16" s="162"/>
      <c r="G16" s="162"/>
      <c r="H16" s="162"/>
      <c r="I16" s="162"/>
      <c r="J16" s="162"/>
      <c r="K16" s="162"/>
      <c r="L16" s="162"/>
      <c r="M16" s="162"/>
      <c r="N16" s="162"/>
      <c r="O16" s="162"/>
      <c r="P16" s="162"/>
      <c r="Q16" s="162"/>
      <c r="R16" s="162"/>
      <c r="S16" s="162"/>
      <c r="T16" s="162"/>
      <c r="U16" s="162"/>
      <c r="V16" s="162"/>
      <c r="W16" s="162"/>
      <c r="X16" s="162"/>
      <c r="Y16" s="162"/>
      <c r="Z16" s="162"/>
      <c r="AA16" s="162"/>
      <c r="AB16" s="162"/>
      <c r="AC16" s="162"/>
      <c r="AD16" s="162"/>
      <c r="AE16" s="163"/>
    </row>
    <row r="17" spans="1:31" ht="16.5" customHeight="1" x14ac:dyDescent="0.55000000000000004">
      <c r="A17" s="53"/>
      <c r="B17" s="41" t="s">
        <v>22</v>
      </c>
      <c r="C17" s="54"/>
      <c r="D17" s="42" t="s">
        <v>24</v>
      </c>
      <c r="E17" s="161"/>
      <c r="F17" s="162"/>
      <c r="G17" s="162"/>
      <c r="H17" s="162"/>
      <c r="I17" s="162"/>
      <c r="J17" s="162"/>
      <c r="K17" s="162"/>
      <c r="L17" s="162"/>
      <c r="M17" s="162"/>
      <c r="N17" s="162"/>
      <c r="O17" s="162"/>
      <c r="P17" s="162"/>
      <c r="Q17" s="162"/>
      <c r="R17" s="162"/>
      <c r="S17" s="162"/>
      <c r="T17" s="162"/>
      <c r="U17" s="162"/>
      <c r="V17" s="162"/>
      <c r="W17" s="162"/>
      <c r="X17" s="162"/>
      <c r="Y17" s="162"/>
      <c r="Z17" s="162"/>
      <c r="AA17" s="162"/>
      <c r="AB17" s="162"/>
      <c r="AC17" s="162"/>
      <c r="AD17" s="162"/>
      <c r="AE17" s="163"/>
    </row>
    <row r="18" spans="1:31" ht="16.5" customHeight="1" x14ac:dyDescent="0.55000000000000004">
      <c r="A18" s="53"/>
      <c r="B18" s="41" t="s">
        <v>22</v>
      </c>
      <c r="C18" s="54"/>
      <c r="D18" s="42" t="s">
        <v>24</v>
      </c>
      <c r="E18" s="161"/>
      <c r="F18" s="162"/>
      <c r="G18" s="162"/>
      <c r="H18" s="162"/>
      <c r="I18" s="162"/>
      <c r="J18" s="162"/>
      <c r="K18" s="162"/>
      <c r="L18" s="162"/>
      <c r="M18" s="162"/>
      <c r="N18" s="162"/>
      <c r="O18" s="162"/>
      <c r="P18" s="162"/>
      <c r="Q18" s="162"/>
      <c r="R18" s="162"/>
      <c r="S18" s="162"/>
      <c r="T18" s="162"/>
      <c r="U18" s="162"/>
      <c r="V18" s="162"/>
      <c r="W18" s="162"/>
      <c r="X18" s="162"/>
      <c r="Y18" s="162"/>
      <c r="Z18" s="162"/>
      <c r="AA18" s="162"/>
      <c r="AB18" s="162"/>
      <c r="AC18" s="162"/>
      <c r="AD18" s="162"/>
      <c r="AE18" s="163"/>
    </row>
    <row r="19" spans="1:31" ht="16.5" customHeight="1" x14ac:dyDescent="0.55000000000000004">
      <c r="A19" s="53"/>
      <c r="B19" s="41" t="s">
        <v>22</v>
      </c>
      <c r="C19" s="54"/>
      <c r="D19" s="42" t="s">
        <v>24</v>
      </c>
      <c r="E19" s="161"/>
      <c r="F19" s="162"/>
      <c r="G19" s="162"/>
      <c r="H19" s="162"/>
      <c r="I19" s="162"/>
      <c r="J19" s="162"/>
      <c r="K19" s="162"/>
      <c r="L19" s="162"/>
      <c r="M19" s="162"/>
      <c r="N19" s="162"/>
      <c r="O19" s="162"/>
      <c r="P19" s="162"/>
      <c r="Q19" s="162"/>
      <c r="R19" s="162"/>
      <c r="S19" s="162"/>
      <c r="T19" s="162"/>
      <c r="U19" s="162"/>
      <c r="V19" s="162"/>
      <c r="W19" s="162"/>
      <c r="X19" s="162"/>
      <c r="Y19" s="162"/>
      <c r="Z19" s="162"/>
      <c r="AA19" s="162"/>
      <c r="AB19" s="162"/>
      <c r="AC19" s="162"/>
      <c r="AD19" s="162"/>
      <c r="AE19" s="163"/>
    </row>
    <row r="20" spans="1:31" ht="16.5" customHeight="1" x14ac:dyDescent="0.55000000000000004">
      <c r="A20" s="53"/>
      <c r="B20" s="41" t="s">
        <v>22</v>
      </c>
      <c r="C20" s="54"/>
      <c r="D20" s="42" t="s">
        <v>24</v>
      </c>
      <c r="E20" s="161"/>
      <c r="F20" s="162"/>
      <c r="G20" s="162"/>
      <c r="H20" s="162"/>
      <c r="I20" s="162"/>
      <c r="J20" s="162"/>
      <c r="K20" s="162"/>
      <c r="L20" s="162"/>
      <c r="M20" s="162"/>
      <c r="N20" s="162"/>
      <c r="O20" s="162"/>
      <c r="P20" s="162"/>
      <c r="Q20" s="162"/>
      <c r="R20" s="162"/>
      <c r="S20" s="162"/>
      <c r="T20" s="162"/>
      <c r="U20" s="162"/>
      <c r="V20" s="162"/>
      <c r="W20" s="162"/>
      <c r="X20" s="162"/>
      <c r="Y20" s="162"/>
      <c r="Z20" s="162"/>
      <c r="AA20" s="162"/>
      <c r="AB20" s="162"/>
      <c r="AC20" s="162"/>
      <c r="AD20" s="162"/>
      <c r="AE20" s="163"/>
    </row>
    <row r="21" spans="1:31" ht="16.5" customHeight="1" x14ac:dyDescent="0.55000000000000004">
      <c r="A21" s="53"/>
      <c r="B21" s="41" t="s">
        <v>22</v>
      </c>
      <c r="C21" s="54"/>
      <c r="D21" s="42" t="s">
        <v>24</v>
      </c>
      <c r="E21" s="161"/>
      <c r="F21" s="162"/>
      <c r="G21" s="162"/>
      <c r="H21" s="162"/>
      <c r="I21" s="162"/>
      <c r="J21" s="162"/>
      <c r="K21" s="162"/>
      <c r="L21" s="162"/>
      <c r="M21" s="162"/>
      <c r="N21" s="162"/>
      <c r="O21" s="162"/>
      <c r="P21" s="162"/>
      <c r="Q21" s="162"/>
      <c r="R21" s="162"/>
      <c r="S21" s="162"/>
      <c r="T21" s="162"/>
      <c r="U21" s="162"/>
      <c r="V21" s="162"/>
      <c r="W21" s="162"/>
      <c r="X21" s="162"/>
      <c r="Y21" s="162"/>
      <c r="Z21" s="162"/>
      <c r="AA21" s="162"/>
      <c r="AB21" s="162"/>
      <c r="AC21" s="162"/>
      <c r="AD21" s="162"/>
      <c r="AE21" s="163"/>
    </row>
    <row r="22" spans="1:31" ht="16.5" customHeight="1" x14ac:dyDescent="0.55000000000000004">
      <c r="A22" s="55"/>
      <c r="B22" s="43" t="s">
        <v>22</v>
      </c>
      <c r="C22" s="56"/>
      <c r="D22" s="44" t="s">
        <v>24</v>
      </c>
      <c r="E22" s="124"/>
      <c r="F22" s="125"/>
      <c r="G22" s="125"/>
      <c r="H22" s="125"/>
      <c r="I22" s="125"/>
      <c r="J22" s="125"/>
      <c r="K22" s="125"/>
      <c r="L22" s="125"/>
      <c r="M22" s="125"/>
      <c r="N22" s="125"/>
      <c r="O22" s="125"/>
      <c r="P22" s="125"/>
      <c r="Q22" s="125"/>
      <c r="R22" s="125"/>
      <c r="S22" s="125"/>
      <c r="T22" s="125"/>
      <c r="U22" s="125"/>
      <c r="V22" s="125"/>
      <c r="W22" s="125"/>
      <c r="X22" s="125"/>
      <c r="Y22" s="125"/>
      <c r="Z22" s="125"/>
      <c r="AA22" s="125"/>
      <c r="AB22" s="125"/>
      <c r="AC22" s="125"/>
      <c r="AD22" s="125"/>
      <c r="AE22" s="126"/>
    </row>
    <row r="23" spans="1:31" ht="12" customHeight="1" x14ac:dyDescent="0.55000000000000004">
      <c r="A23" s="89" t="s">
        <v>20</v>
      </c>
      <c r="B23" s="90"/>
      <c r="C23" s="90"/>
      <c r="D23" s="91"/>
      <c r="E23" s="89" t="s">
        <v>25</v>
      </c>
      <c r="F23" s="90"/>
      <c r="G23" s="90"/>
      <c r="H23" s="90"/>
      <c r="I23" s="90"/>
      <c r="J23" s="90"/>
      <c r="K23" s="90"/>
      <c r="L23" s="90"/>
      <c r="M23" s="90"/>
      <c r="N23" s="90"/>
      <c r="O23" s="90"/>
      <c r="P23" s="90"/>
      <c r="Q23" s="90"/>
      <c r="R23" s="90"/>
      <c r="S23" s="90"/>
      <c r="T23" s="90"/>
      <c r="U23" s="90"/>
      <c r="V23" s="90"/>
      <c r="W23" s="90"/>
      <c r="X23" s="90"/>
      <c r="Y23" s="90"/>
      <c r="Z23" s="90"/>
      <c r="AA23" s="90"/>
      <c r="AB23" s="90"/>
      <c r="AC23" s="90"/>
      <c r="AD23" s="90"/>
      <c r="AE23" s="91"/>
    </row>
    <row r="24" spans="1:31" ht="16.5" customHeight="1" x14ac:dyDescent="0.55000000000000004">
      <c r="A24" s="46"/>
      <c r="B24" s="47" t="s">
        <v>22</v>
      </c>
      <c r="C24" s="48"/>
      <c r="D24" s="49" t="s">
        <v>23</v>
      </c>
      <c r="E24" s="164"/>
      <c r="F24" s="165"/>
      <c r="G24" s="165"/>
      <c r="H24" s="165"/>
      <c r="I24" s="165"/>
      <c r="J24" s="165"/>
      <c r="K24" s="165"/>
      <c r="L24" s="165"/>
      <c r="M24" s="165"/>
      <c r="N24" s="165"/>
      <c r="O24" s="165"/>
      <c r="P24" s="165"/>
      <c r="Q24" s="165"/>
      <c r="R24" s="165"/>
      <c r="S24" s="165"/>
      <c r="T24" s="165"/>
      <c r="U24" s="165"/>
      <c r="V24" s="165"/>
      <c r="W24" s="165"/>
      <c r="X24" s="165"/>
      <c r="Y24" s="165"/>
      <c r="Z24" s="165"/>
      <c r="AA24" s="165"/>
      <c r="AB24" s="165"/>
      <c r="AC24" s="165"/>
      <c r="AD24" s="165"/>
      <c r="AE24" s="166"/>
    </row>
    <row r="25" spans="1:31" ht="16.5" customHeight="1" x14ac:dyDescent="0.55000000000000004">
      <c r="A25" s="39"/>
      <c r="B25" s="41" t="s">
        <v>22</v>
      </c>
      <c r="C25" s="45"/>
      <c r="D25" s="42" t="s">
        <v>23</v>
      </c>
      <c r="E25" s="161"/>
      <c r="F25" s="162"/>
      <c r="G25" s="162"/>
      <c r="H25" s="162"/>
      <c r="I25" s="162"/>
      <c r="J25" s="162"/>
      <c r="K25" s="162"/>
      <c r="L25" s="162"/>
      <c r="M25" s="162"/>
      <c r="N25" s="162"/>
      <c r="O25" s="162"/>
      <c r="P25" s="162"/>
      <c r="Q25" s="162"/>
      <c r="R25" s="162"/>
      <c r="S25" s="162"/>
      <c r="T25" s="162"/>
      <c r="U25" s="162"/>
      <c r="V25" s="162"/>
      <c r="W25" s="162"/>
      <c r="X25" s="162"/>
      <c r="Y25" s="162"/>
      <c r="Z25" s="162"/>
      <c r="AA25" s="162"/>
      <c r="AB25" s="162"/>
      <c r="AC25" s="162"/>
      <c r="AD25" s="162"/>
      <c r="AE25" s="163"/>
    </row>
    <row r="26" spans="1:31" ht="16.5" customHeight="1" x14ac:dyDescent="0.55000000000000004">
      <c r="A26" s="39"/>
      <c r="B26" s="41" t="s">
        <v>22</v>
      </c>
      <c r="C26" s="45"/>
      <c r="D26" s="42" t="s">
        <v>23</v>
      </c>
      <c r="E26" s="161"/>
      <c r="F26" s="162"/>
      <c r="G26" s="162"/>
      <c r="H26" s="162"/>
      <c r="I26" s="162"/>
      <c r="J26" s="162"/>
      <c r="K26" s="162"/>
      <c r="L26" s="162"/>
      <c r="M26" s="162"/>
      <c r="N26" s="162"/>
      <c r="O26" s="162"/>
      <c r="P26" s="162"/>
      <c r="Q26" s="162"/>
      <c r="R26" s="162"/>
      <c r="S26" s="162"/>
      <c r="T26" s="162"/>
      <c r="U26" s="162"/>
      <c r="V26" s="162"/>
      <c r="W26" s="162"/>
      <c r="X26" s="162"/>
      <c r="Y26" s="162"/>
      <c r="Z26" s="162"/>
      <c r="AA26" s="162"/>
      <c r="AB26" s="162"/>
      <c r="AC26" s="162"/>
      <c r="AD26" s="162"/>
      <c r="AE26" s="163"/>
    </row>
    <row r="27" spans="1:31" ht="16.5" customHeight="1" x14ac:dyDescent="0.55000000000000004">
      <c r="A27" s="39"/>
      <c r="B27" s="41" t="s">
        <v>22</v>
      </c>
      <c r="C27" s="45"/>
      <c r="D27" s="42" t="s">
        <v>24</v>
      </c>
      <c r="E27" s="161"/>
      <c r="F27" s="162"/>
      <c r="G27" s="162"/>
      <c r="H27" s="162"/>
      <c r="I27" s="162"/>
      <c r="J27" s="162"/>
      <c r="K27" s="162"/>
      <c r="L27" s="162"/>
      <c r="M27" s="162"/>
      <c r="N27" s="162"/>
      <c r="O27" s="162"/>
      <c r="P27" s="162"/>
      <c r="Q27" s="162"/>
      <c r="R27" s="162"/>
      <c r="S27" s="162"/>
      <c r="T27" s="162"/>
      <c r="U27" s="162"/>
      <c r="V27" s="162"/>
      <c r="W27" s="162"/>
      <c r="X27" s="162"/>
      <c r="Y27" s="162"/>
      <c r="Z27" s="162"/>
      <c r="AA27" s="162"/>
      <c r="AB27" s="162"/>
      <c r="AC27" s="162"/>
      <c r="AD27" s="162"/>
      <c r="AE27" s="163"/>
    </row>
    <row r="28" spans="1:31" ht="16.5" customHeight="1" x14ac:dyDescent="0.55000000000000004">
      <c r="A28" s="39"/>
      <c r="B28" s="41" t="s">
        <v>22</v>
      </c>
      <c r="C28" s="45"/>
      <c r="D28" s="42" t="s">
        <v>24</v>
      </c>
      <c r="E28" s="161"/>
      <c r="F28" s="162"/>
      <c r="G28" s="162"/>
      <c r="H28" s="162"/>
      <c r="I28" s="162"/>
      <c r="J28" s="162"/>
      <c r="K28" s="162"/>
      <c r="L28" s="162"/>
      <c r="M28" s="162"/>
      <c r="N28" s="162"/>
      <c r="O28" s="162"/>
      <c r="P28" s="162"/>
      <c r="Q28" s="162"/>
      <c r="R28" s="162"/>
      <c r="S28" s="162"/>
      <c r="T28" s="162"/>
      <c r="U28" s="162"/>
      <c r="V28" s="162"/>
      <c r="W28" s="162"/>
      <c r="X28" s="162"/>
      <c r="Y28" s="162"/>
      <c r="Z28" s="162"/>
      <c r="AA28" s="162"/>
      <c r="AB28" s="162"/>
      <c r="AC28" s="162"/>
      <c r="AD28" s="162"/>
      <c r="AE28" s="163"/>
    </row>
    <row r="29" spans="1:31" ht="16.5" customHeight="1" x14ac:dyDescent="0.55000000000000004">
      <c r="A29" s="39"/>
      <c r="B29" s="41" t="s">
        <v>22</v>
      </c>
      <c r="C29" s="45"/>
      <c r="D29" s="42" t="s">
        <v>24</v>
      </c>
      <c r="E29" s="161"/>
      <c r="F29" s="162"/>
      <c r="G29" s="162"/>
      <c r="H29" s="162"/>
      <c r="I29" s="162"/>
      <c r="J29" s="162"/>
      <c r="K29" s="162"/>
      <c r="L29" s="162"/>
      <c r="M29" s="162"/>
      <c r="N29" s="162"/>
      <c r="O29" s="162"/>
      <c r="P29" s="162"/>
      <c r="Q29" s="162"/>
      <c r="R29" s="162"/>
      <c r="S29" s="162"/>
      <c r="T29" s="162"/>
      <c r="U29" s="162"/>
      <c r="V29" s="162"/>
      <c r="W29" s="162"/>
      <c r="X29" s="162"/>
      <c r="Y29" s="162"/>
      <c r="Z29" s="162"/>
      <c r="AA29" s="162"/>
      <c r="AB29" s="162"/>
      <c r="AC29" s="162"/>
      <c r="AD29" s="162"/>
      <c r="AE29" s="163"/>
    </row>
    <row r="30" spans="1:31" ht="16.5" customHeight="1" x14ac:dyDescent="0.55000000000000004">
      <c r="A30" s="39"/>
      <c r="B30" s="41" t="s">
        <v>22</v>
      </c>
      <c r="C30" s="45"/>
      <c r="D30" s="42" t="s">
        <v>24</v>
      </c>
      <c r="E30" s="161"/>
      <c r="F30" s="162"/>
      <c r="G30" s="162"/>
      <c r="H30" s="162"/>
      <c r="I30" s="162"/>
      <c r="J30" s="162"/>
      <c r="K30" s="162"/>
      <c r="L30" s="162"/>
      <c r="M30" s="162"/>
      <c r="N30" s="162"/>
      <c r="O30" s="162"/>
      <c r="P30" s="162"/>
      <c r="Q30" s="162"/>
      <c r="R30" s="162"/>
      <c r="S30" s="162"/>
      <c r="T30" s="162"/>
      <c r="U30" s="162"/>
      <c r="V30" s="162"/>
      <c r="W30" s="162"/>
      <c r="X30" s="162"/>
      <c r="Y30" s="162"/>
      <c r="Z30" s="162"/>
      <c r="AA30" s="162"/>
      <c r="AB30" s="162"/>
      <c r="AC30" s="162"/>
      <c r="AD30" s="162"/>
      <c r="AE30" s="163"/>
    </row>
    <row r="31" spans="1:31" ht="16.5" customHeight="1" x14ac:dyDescent="0.55000000000000004">
      <c r="A31" s="39"/>
      <c r="B31" s="41" t="s">
        <v>22</v>
      </c>
      <c r="C31" s="45"/>
      <c r="D31" s="42" t="s">
        <v>24</v>
      </c>
      <c r="E31" s="161"/>
      <c r="F31" s="162"/>
      <c r="G31" s="162"/>
      <c r="H31" s="162"/>
      <c r="I31" s="162"/>
      <c r="J31" s="162"/>
      <c r="K31" s="162"/>
      <c r="L31" s="162"/>
      <c r="M31" s="162"/>
      <c r="N31" s="162"/>
      <c r="O31" s="162"/>
      <c r="P31" s="162"/>
      <c r="Q31" s="162"/>
      <c r="R31" s="162"/>
      <c r="S31" s="162"/>
      <c r="T31" s="162"/>
      <c r="U31" s="162"/>
      <c r="V31" s="162"/>
      <c r="W31" s="162"/>
      <c r="X31" s="162"/>
      <c r="Y31" s="162"/>
      <c r="Z31" s="162"/>
      <c r="AA31" s="162"/>
      <c r="AB31" s="162"/>
      <c r="AC31" s="162"/>
      <c r="AD31" s="162"/>
      <c r="AE31" s="163"/>
    </row>
    <row r="32" spans="1:31" ht="16.5" customHeight="1" x14ac:dyDescent="0.55000000000000004">
      <c r="A32" s="39"/>
      <c r="B32" s="41" t="s">
        <v>22</v>
      </c>
      <c r="C32" s="45"/>
      <c r="D32" s="42" t="s">
        <v>24</v>
      </c>
      <c r="E32" s="161"/>
      <c r="F32" s="162"/>
      <c r="G32" s="162"/>
      <c r="H32" s="162"/>
      <c r="I32" s="162"/>
      <c r="J32" s="162"/>
      <c r="K32" s="162"/>
      <c r="L32" s="162"/>
      <c r="M32" s="162"/>
      <c r="N32" s="162"/>
      <c r="O32" s="162"/>
      <c r="P32" s="162"/>
      <c r="Q32" s="162"/>
      <c r="R32" s="162"/>
      <c r="S32" s="162"/>
      <c r="T32" s="162"/>
      <c r="U32" s="162"/>
      <c r="V32" s="162"/>
      <c r="W32" s="162"/>
      <c r="X32" s="162"/>
      <c r="Y32" s="162"/>
      <c r="Z32" s="162"/>
      <c r="AA32" s="162"/>
      <c r="AB32" s="162"/>
      <c r="AC32" s="162"/>
      <c r="AD32" s="162"/>
      <c r="AE32" s="163"/>
    </row>
    <row r="33" spans="1:34" ht="47.25" customHeight="1" x14ac:dyDescent="0.55000000000000004">
      <c r="A33" s="155" t="s">
        <v>26</v>
      </c>
      <c r="B33" s="156"/>
      <c r="C33" s="156"/>
      <c r="D33" s="157"/>
      <c r="E33" s="155" t="s">
        <v>27</v>
      </c>
      <c r="F33" s="156"/>
      <c r="G33" s="156"/>
      <c r="H33" s="157"/>
      <c r="I33" s="167"/>
      <c r="J33" s="105"/>
      <c r="K33" s="105"/>
      <c r="L33" s="105"/>
      <c r="M33" s="105"/>
      <c r="N33" s="105"/>
      <c r="O33" s="105"/>
      <c r="P33" s="105"/>
      <c r="Q33" s="105"/>
      <c r="R33" s="105"/>
      <c r="S33" s="105"/>
      <c r="T33" s="105"/>
      <c r="U33" s="105"/>
      <c r="V33" s="105"/>
      <c r="W33" s="105"/>
      <c r="X33" s="105"/>
      <c r="Y33" s="105"/>
      <c r="Z33" s="105"/>
      <c r="AA33" s="105"/>
      <c r="AB33" s="105"/>
      <c r="AC33" s="105"/>
      <c r="AD33" s="105"/>
      <c r="AE33" s="154"/>
    </row>
    <row r="34" spans="1:34" ht="47.25" customHeight="1" x14ac:dyDescent="0.55000000000000004">
      <c r="A34" s="158"/>
      <c r="B34" s="159"/>
      <c r="C34" s="159"/>
      <c r="D34" s="160"/>
      <c r="E34" s="155" t="s">
        <v>28</v>
      </c>
      <c r="F34" s="156"/>
      <c r="G34" s="156"/>
      <c r="H34" s="157"/>
      <c r="I34" s="153"/>
      <c r="J34" s="105"/>
      <c r="K34" s="105"/>
      <c r="L34" s="105"/>
      <c r="M34" s="105"/>
      <c r="N34" s="105"/>
      <c r="O34" s="105"/>
      <c r="P34" s="105"/>
      <c r="Q34" s="105"/>
      <c r="R34" s="105"/>
      <c r="S34" s="105"/>
      <c r="T34" s="105"/>
      <c r="U34" s="105"/>
      <c r="V34" s="105"/>
      <c r="W34" s="105"/>
      <c r="X34" s="105"/>
      <c r="Y34" s="105"/>
      <c r="Z34" s="105"/>
      <c r="AA34" s="105"/>
      <c r="AB34" s="105"/>
      <c r="AC34" s="105"/>
      <c r="AD34" s="105"/>
      <c r="AE34" s="154"/>
    </row>
    <row r="35" spans="1:34" ht="16.5" customHeight="1" x14ac:dyDescent="0.55000000000000004">
      <c r="A35" s="155" t="s">
        <v>29</v>
      </c>
      <c r="B35" s="156"/>
      <c r="C35" s="156"/>
      <c r="D35" s="157"/>
      <c r="E35" s="89" t="s">
        <v>30</v>
      </c>
      <c r="F35" s="90"/>
      <c r="G35" s="90"/>
      <c r="H35" s="91"/>
      <c r="I35" s="89" t="s">
        <v>31</v>
      </c>
      <c r="J35" s="90"/>
      <c r="K35" s="90"/>
      <c r="L35" s="90"/>
      <c r="M35" s="90"/>
      <c r="N35" s="90"/>
      <c r="O35" s="90"/>
      <c r="P35" s="90"/>
      <c r="Q35" s="90"/>
      <c r="R35" s="90"/>
      <c r="S35" s="90"/>
      <c r="T35" s="90"/>
      <c r="U35" s="90"/>
      <c r="V35" s="90"/>
      <c r="W35" s="90"/>
      <c r="X35" s="90"/>
      <c r="Y35" s="90"/>
      <c r="Z35" s="90"/>
      <c r="AA35" s="90"/>
      <c r="AB35" s="90"/>
      <c r="AC35" s="90"/>
      <c r="AD35" s="90"/>
      <c r="AE35" s="91"/>
    </row>
    <row r="36" spans="1:34" s="4" customFormat="1" ht="16.5" customHeight="1" x14ac:dyDescent="0.55000000000000004">
      <c r="A36" s="158"/>
      <c r="B36" s="159"/>
      <c r="C36" s="159"/>
      <c r="D36" s="160"/>
      <c r="E36" s="39"/>
      <c r="F36" s="41" t="s">
        <v>22</v>
      </c>
      <c r="G36" s="45"/>
      <c r="H36" s="42" t="s">
        <v>24</v>
      </c>
      <c r="I36" s="164"/>
      <c r="J36" s="165"/>
      <c r="K36" s="165"/>
      <c r="L36" s="165"/>
      <c r="M36" s="165"/>
      <c r="N36" s="165"/>
      <c r="O36" s="165"/>
      <c r="P36" s="165"/>
      <c r="Q36" s="165"/>
      <c r="R36" s="165"/>
      <c r="S36" s="165"/>
      <c r="T36" s="165"/>
      <c r="U36" s="165"/>
      <c r="V36" s="165"/>
      <c r="W36" s="165"/>
      <c r="X36" s="165"/>
      <c r="Y36" s="165"/>
      <c r="Z36" s="165"/>
      <c r="AA36" s="165"/>
      <c r="AB36" s="165"/>
      <c r="AC36" s="165"/>
      <c r="AD36" s="165"/>
      <c r="AE36" s="166"/>
      <c r="AF36" s="1"/>
      <c r="AH36" s="26"/>
    </row>
    <row r="37" spans="1:34" ht="16.5" customHeight="1" x14ac:dyDescent="0.55000000000000004">
      <c r="A37" s="158"/>
      <c r="B37" s="159"/>
      <c r="C37" s="159"/>
      <c r="D37" s="160"/>
      <c r="E37" s="39"/>
      <c r="F37" s="41" t="s">
        <v>22</v>
      </c>
      <c r="G37" s="45"/>
      <c r="H37" s="42" t="s">
        <v>24</v>
      </c>
      <c r="I37" s="161"/>
      <c r="J37" s="162"/>
      <c r="K37" s="162"/>
      <c r="L37" s="162"/>
      <c r="M37" s="162"/>
      <c r="N37" s="162"/>
      <c r="O37" s="162"/>
      <c r="P37" s="162"/>
      <c r="Q37" s="162"/>
      <c r="R37" s="162"/>
      <c r="S37" s="162"/>
      <c r="T37" s="162"/>
      <c r="U37" s="162"/>
      <c r="V37" s="162"/>
      <c r="W37" s="162"/>
      <c r="X37" s="162"/>
      <c r="Y37" s="162"/>
      <c r="Z37" s="162"/>
      <c r="AA37" s="162"/>
      <c r="AB37" s="162"/>
      <c r="AC37" s="162"/>
      <c r="AD37" s="162"/>
      <c r="AE37" s="163"/>
    </row>
    <row r="38" spans="1:34" ht="16.5" customHeight="1" x14ac:dyDescent="0.55000000000000004">
      <c r="A38" s="168"/>
      <c r="B38" s="169"/>
      <c r="C38" s="169"/>
      <c r="D38" s="170"/>
      <c r="E38" s="39"/>
      <c r="F38" s="41" t="s">
        <v>22</v>
      </c>
      <c r="G38" s="45"/>
      <c r="H38" s="42" t="s">
        <v>24</v>
      </c>
      <c r="I38" s="124"/>
      <c r="J38" s="125"/>
      <c r="K38" s="125"/>
      <c r="L38" s="125"/>
      <c r="M38" s="125"/>
      <c r="N38" s="125"/>
      <c r="O38" s="125"/>
      <c r="P38" s="125"/>
      <c r="Q38" s="125"/>
      <c r="R38" s="125"/>
      <c r="S38" s="125"/>
      <c r="T38" s="125"/>
      <c r="U38" s="125"/>
      <c r="V38" s="125"/>
      <c r="W38" s="125"/>
      <c r="X38" s="125"/>
      <c r="Y38" s="125"/>
      <c r="Z38" s="125"/>
      <c r="AA38" s="125"/>
      <c r="AB38" s="125"/>
      <c r="AC38" s="125"/>
      <c r="AD38" s="125"/>
      <c r="AE38" s="126"/>
    </row>
    <row r="39" spans="1:34" ht="16.5" customHeight="1" x14ac:dyDescent="0.55000000000000004">
      <c r="A39" s="155" t="s">
        <v>32</v>
      </c>
      <c r="B39" s="156"/>
      <c r="C39" s="156"/>
      <c r="D39" s="157"/>
      <c r="E39" s="89" t="s">
        <v>30</v>
      </c>
      <c r="F39" s="90"/>
      <c r="G39" s="90"/>
      <c r="H39" s="91"/>
      <c r="I39" s="89" t="s">
        <v>31</v>
      </c>
      <c r="J39" s="90"/>
      <c r="K39" s="90"/>
      <c r="L39" s="90"/>
      <c r="M39" s="90"/>
      <c r="N39" s="90"/>
      <c r="O39" s="90"/>
      <c r="P39" s="90"/>
      <c r="Q39" s="90"/>
      <c r="R39" s="90"/>
      <c r="S39" s="90"/>
      <c r="T39" s="90"/>
      <c r="U39" s="90"/>
      <c r="V39" s="90"/>
      <c r="W39" s="90"/>
      <c r="X39" s="90"/>
      <c r="Y39" s="90"/>
      <c r="Z39" s="90"/>
      <c r="AA39" s="90"/>
      <c r="AB39" s="90"/>
      <c r="AC39" s="90"/>
      <c r="AD39" s="90"/>
      <c r="AE39" s="91"/>
    </row>
    <row r="40" spans="1:34" ht="16.5" customHeight="1" x14ac:dyDescent="0.55000000000000004">
      <c r="A40" s="158"/>
      <c r="B40" s="159"/>
      <c r="C40" s="159"/>
      <c r="D40" s="160"/>
      <c r="E40" s="39"/>
      <c r="F40" s="41" t="s">
        <v>22</v>
      </c>
      <c r="G40" s="45"/>
      <c r="H40" s="42" t="s">
        <v>24</v>
      </c>
      <c r="I40" s="164"/>
      <c r="J40" s="165"/>
      <c r="K40" s="165"/>
      <c r="L40" s="165"/>
      <c r="M40" s="165"/>
      <c r="N40" s="165"/>
      <c r="O40" s="165"/>
      <c r="P40" s="165"/>
      <c r="Q40" s="165"/>
      <c r="R40" s="165"/>
      <c r="S40" s="165"/>
      <c r="T40" s="165"/>
      <c r="U40" s="165"/>
      <c r="V40" s="165"/>
      <c r="W40" s="165"/>
      <c r="X40" s="165"/>
      <c r="Y40" s="165"/>
      <c r="Z40" s="165"/>
      <c r="AA40" s="165"/>
      <c r="AB40" s="165"/>
      <c r="AC40" s="165"/>
      <c r="AD40" s="165"/>
      <c r="AE40" s="166"/>
    </row>
    <row r="41" spans="1:34" ht="16.5" customHeight="1" x14ac:dyDescent="0.55000000000000004">
      <c r="A41" s="158"/>
      <c r="B41" s="159"/>
      <c r="C41" s="159"/>
      <c r="D41" s="160"/>
      <c r="E41" s="39"/>
      <c r="F41" s="41" t="s">
        <v>22</v>
      </c>
      <c r="G41" s="45"/>
      <c r="H41" s="42" t="s">
        <v>24</v>
      </c>
      <c r="I41" s="139"/>
      <c r="J41" s="140"/>
      <c r="K41" s="140"/>
      <c r="L41" s="140"/>
      <c r="M41" s="140"/>
      <c r="N41" s="140"/>
      <c r="O41" s="140"/>
      <c r="P41" s="140"/>
      <c r="Q41" s="140"/>
      <c r="R41" s="140"/>
      <c r="S41" s="140"/>
      <c r="T41" s="140"/>
      <c r="U41" s="140"/>
      <c r="V41" s="140"/>
      <c r="W41" s="140"/>
      <c r="X41" s="140"/>
      <c r="Y41" s="140"/>
      <c r="Z41" s="140"/>
      <c r="AA41" s="140"/>
      <c r="AB41" s="140"/>
      <c r="AC41" s="140"/>
      <c r="AD41" s="140"/>
      <c r="AE41" s="141"/>
    </row>
    <row r="42" spans="1:34" ht="16.5" customHeight="1" x14ac:dyDescent="0.55000000000000004">
      <c r="A42" s="168"/>
      <c r="B42" s="169"/>
      <c r="C42" s="169"/>
      <c r="D42" s="170"/>
      <c r="E42" s="40"/>
      <c r="F42" s="43" t="s">
        <v>22</v>
      </c>
      <c r="G42" s="50"/>
      <c r="H42" s="44" t="s">
        <v>24</v>
      </c>
      <c r="I42" s="171"/>
      <c r="J42" s="172"/>
      <c r="K42" s="172"/>
      <c r="L42" s="172"/>
      <c r="M42" s="172"/>
      <c r="N42" s="172"/>
      <c r="O42" s="172"/>
      <c r="P42" s="172"/>
      <c r="Q42" s="172"/>
      <c r="R42" s="172"/>
      <c r="S42" s="172"/>
      <c r="T42" s="172"/>
      <c r="U42" s="172"/>
      <c r="V42" s="172"/>
      <c r="W42" s="172"/>
      <c r="X42" s="172"/>
      <c r="Y42" s="172"/>
      <c r="Z42" s="172"/>
      <c r="AA42" s="172"/>
      <c r="AB42" s="172"/>
      <c r="AC42" s="172"/>
      <c r="AD42" s="172"/>
      <c r="AE42" s="173"/>
    </row>
    <row r="43" spans="1:34" ht="16.5" customHeight="1" x14ac:dyDescent="0.55000000000000004">
      <c r="A43" s="12" t="s">
        <v>33</v>
      </c>
      <c r="B43" s="13"/>
      <c r="C43" s="13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4"/>
      <c r="Q43" s="14"/>
      <c r="R43" s="14"/>
      <c r="S43" s="14"/>
      <c r="T43" s="14"/>
      <c r="U43" s="14"/>
      <c r="V43" s="14"/>
      <c r="W43" s="14"/>
      <c r="X43" s="14"/>
      <c r="Y43" s="14"/>
      <c r="Z43" s="14"/>
      <c r="AA43" s="14"/>
      <c r="AB43" s="14"/>
      <c r="AC43" s="14"/>
      <c r="AD43" s="14"/>
      <c r="AE43" s="14"/>
      <c r="AF43" s="4"/>
    </row>
    <row r="44" spans="1:34" ht="16.5" customHeight="1" x14ac:dyDescent="0.55000000000000004">
      <c r="A44" s="89" t="s">
        <v>34</v>
      </c>
      <c r="B44" s="90"/>
      <c r="C44" s="90"/>
      <c r="D44" s="91"/>
      <c r="E44" s="89" t="s">
        <v>35</v>
      </c>
      <c r="F44" s="90"/>
      <c r="G44" s="90"/>
      <c r="H44" s="90"/>
      <c r="I44" s="90"/>
      <c r="J44" s="90"/>
      <c r="K44" s="90"/>
      <c r="L44" s="91"/>
      <c r="M44" s="89" t="s">
        <v>36</v>
      </c>
      <c r="N44" s="90"/>
      <c r="O44" s="90"/>
      <c r="P44" s="90"/>
      <c r="Q44" s="90"/>
      <c r="R44" s="90"/>
      <c r="S44" s="90"/>
      <c r="T44" s="90"/>
      <c r="U44" s="90"/>
      <c r="V44" s="91"/>
      <c r="W44" s="149" t="s">
        <v>37</v>
      </c>
      <c r="X44" s="177"/>
      <c r="Y44" s="177"/>
      <c r="Z44" s="177"/>
      <c r="AA44" s="177"/>
      <c r="AB44" s="177"/>
      <c r="AC44" s="177"/>
      <c r="AD44" s="177"/>
      <c r="AE44" s="178"/>
    </row>
    <row r="45" spans="1:34" ht="16.5" customHeight="1" x14ac:dyDescent="0.55000000000000004">
      <c r="A45" s="211" t="s">
        <v>38</v>
      </c>
      <c r="B45" s="212"/>
      <c r="C45" s="212"/>
      <c r="D45" s="213"/>
      <c r="E45" s="164"/>
      <c r="F45" s="165"/>
      <c r="G45" s="165"/>
      <c r="H45" s="165"/>
      <c r="I45" s="165"/>
      <c r="J45" s="165"/>
      <c r="K45" s="165"/>
      <c r="L45" s="166"/>
      <c r="M45" s="164"/>
      <c r="N45" s="165"/>
      <c r="O45" s="165"/>
      <c r="P45" s="165"/>
      <c r="Q45" s="165"/>
      <c r="R45" s="165"/>
      <c r="S45" s="165"/>
      <c r="T45" s="165"/>
      <c r="U45" s="165"/>
      <c r="V45" s="166"/>
      <c r="W45" s="164"/>
      <c r="X45" s="165"/>
      <c r="Y45" s="165"/>
      <c r="Z45" s="165"/>
      <c r="AA45" s="165"/>
      <c r="AB45" s="165"/>
      <c r="AC45" s="165"/>
      <c r="AD45" s="165"/>
      <c r="AE45" s="166"/>
    </row>
    <row r="46" spans="1:34" ht="16.5" customHeight="1" x14ac:dyDescent="0.55000000000000004">
      <c r="A46" s="214"/>
      <c r="B46" s="215"/>
      <c r="C46" s="215"/>
      <c r="D46" s="216"/>
      <c r="E46" s="139"/>
      <c r="F46" s="140"/>
      <c r="G46" s="140"/>
      <c r="H46" s="140"/>
      <c r="I46" s="140"/>
      <c r="J46" s="140"/>
      <c r="K46" s="140"/>
      <c r="L46" s="141"/>
      <c r="M46" s="139"/>
      <c r="N46" s="140"/>
      <c r="O46" s="140"/>
      <c r="P46" s="140"/>
      <c r="Q46" s="140"/>
      <c r="R46" s="140"/>
      <c r="S46" s="140"/>
      <c r="T46" s="140"/>
      <c r="U46" s="140"/>
      <c r="V46" s="141"/>
      <c r="W46" s="139"/>
      <c r="X46" s="140"/>
      <c r="Y46" s="140"/>
      <c r="Z46" s="140"/>
      <c r="AA46" s="140"/>
      <c r="AB46" s="140"/>
      <c r="AC46" s="140"/>
      <c r="AD46" s="140"/>
      <c r="AE46" s="141"/>
    </row>
    <row r="47" spans="1:34" ht="16.5" customHeight="1" x14ac:dyDescent="0.55000000000000004">
      <c r="A47" s="217"/>
      <c r="B47" s="218"/>
      <c r="C47" s="218"/>
      <c r="D47" s="219"/>
      <c r="E47" s="142"/>
      <c r="F47" s="143"/>
      <c r="G47" s="143"/>
      <c r="H47" s="143"/>
      <c r="I47" s="143"/>
      <c r="J47" s="143"/>
      <c r="K47" s="143"/>
      <c r="L47" s="144"/>
      <c r="M47" s="142"/>
      <c r="N47" s="143"/>
      <c r="O47" s="143"/>
      <c r="P47" s="143"/>
      <c r="Q47" s="143"/>
      <c r="R47" s="143"/>
      <c r="S47" s="143"/>
      <c r="T47" s="143"/>
      <c r="U47" s="143"/>
      <c r="V47" s="144"/>
      <c r="W47" s="142"/>
      <c r="X47" s="143"/>
      <c r="Y47" s="143"/>
      <c r="Z47" s="143"/>
      <c r="AA47" s="143"/>
      <c r="AB47" s="143"/>
      <c r="AC47" s="143"/>
      <c r="AD47" s="143"/>
      <c r="AE47" s="144"/>
    </row>
    <row r="48" spans="1:34" ht="16.5" customHeight="1" x14ac:dyDescent="0.55000000000000004">
      <c r="A48" s="220" t="s">
        <v>39</v>
      </c>
      <c r="B48" s="221"/>
      <c r="C48" s="221"/>
      <c r="D48" s="222"/>
      <c r="E48" s="174"/>
      <c r="F48" s="175"/>
      <c r="G48" s="175"/>
      <c r="H48" s="175"/>
      <c r="I48" s="175"/>
      <c r="J48" s="175"/>
      <c r="K48" s="175"/>
      <c r="L48" s="176"/>
      <c r="M48" s="174"/>
      <c r="N48" s="175"/>
      <c r="O48" s="175"/>
      <c r="P48" s="175"/>
      <c r="Q48" s="175"/>
      <c r="R48" s="175"/>
      <c r="S48" s="175"/>
      <c r="T48" s="175"/>
      <c r="U48" s="175"/>
      <c r="V48" s="176"/>
      <c r="W48" s="174"/>
      <c r="X48" s="175"/>
      <c r="Y48" s="175"/>
      <c r="Z48" s="175"/>
      <c r="AA48" s="175"/>
      <c r="AB48" s="175"/>
      <c r="AC48" s="175"/>
      <c r="AD48" s="175"/>
      <c r="AE48" s="176"/>
    </row>
    <row r="49" spans="1:34" ht="16.5" customHeight="1" x14ac:dyDescent="0.55000000000000004">
      <c r="A49" s="214"/>
      <c r="B49" s="215"/>
      <c r="C49" s="215"/>
      <c r="D49" s="216"/>
      <c r="E49" s="139"/>
      <c r="F49" s="140"/>
      <c r="G49" s="140"/>
      <c r="H49" s="140"/>
      <c r="I49" s="140"/>
      <c r="J49" s="140"/>
      <c r="K49" s="140"/>
      <c r="L49" s="141"/>
      <c r="M49" s="139"/>
      <c r="N49" s="140"/>
      <c r="O49" s="140"/>
      <c r="P49" s="140"/>
      <c r="Q49" s="140"/>
      <c r="R49" s="140"/>
      <c r="S49" s="140"/>
      <c r="T49" s="140"/>
      <c r="U49" s="140"/>
      <c r="V49" s="141"/>
      <c r="W49" s="139"/>
      <c r="X49" s="140"/>
      <c r="Y49" s="140"/>
      <c r="Z49" s="140"/>
      <c r="AA49" s="140"/>
      <c r="AB49" s="140"/>
      <c r="AC49" s="140"/>
      <c r="AD49" s="140"/>
      <c r="AE49" s="141"/>
    </row>
    <row r="50" spans="1:34" ht="16.5" customHeight="1" x14ac:dyDescent="0.55000000000000004">
      <c r="A50" s="217"/>
      <c r="B50" s="218"/>
      <c r="C50" s="218"/>
      <c r="D50" s="219"/>
      <c r="E50" s="142"/>
      <c r="F50" s="143"/>
      <c r="G50" s="143"/>
      <c r="H50" s="143"/>
      <c r="I50" s="143"/>
      <c r="J50" s="143"/>
      <c r="K50" s="143"/>
      <c r="L50" s="144"/>
      <c r="M50" s="142"/>
      <c r="N50" s="143"/>
      <c r="O50" s="143"/>
      <c r="P50" s="143"/>
      <c r="Q50" s="143"/>
      <c r="R50" s="143"/>
      <c r="S50" s="143"/>
      <c r="T50" s="143"/>
      <c r="U50" s="143"/>
      <c r="V50" s="144"/>
      <c r="W50" s="142"/>
      <c r="X50" s="143"/>
      <c r="Y50" s="143"/>
      <c r="Z50" s="143"/>
      <c r="AA50" s="143"/>
      <c r="AB50" s="143"/>
      <c r="AC50" s="143"/>
      <c r="AD50" s="143"/>
      <c r="AE50" s="144"/>
    </row>
    <row r="51" spans="1:34" ht="16.5" customHeight="1" x14ac:dyDescent="0.55000000000000004">
      <c r="A51" s="223" t="s">
        <v>40</v>
      </c>
      <c r="B51" s="224"/>
      <c r="C51" s="224"/>
      <c r="D51" s="225"/>
      <c r="E51" s="145"/>
      <c r="F51" s="146"/>
      <c r="G51" s="146"/>
      <c r="H51" s="146"/>
      <c r="I51" s="146"/>
      <c r="J51" s="146"/>
      <c r="K51" s="146"/>
      <c r="L51" s="147"/>
      <c r="M51" s="145"/>
      <c r="N51" s="146"/>
      <c r="O51" s="146"/>
      <c r="P51" s="146"/>
      <c r="Q51" s="146"/>
      <c r="R51" s="146"/>
      <c r="S51" s="146"/>
      <c r="T51" s="146"/>
      <c r="U51" s="146"/>
      <c r="V51" s="147"/>
      <c r="W51" s="145"/>
      <c r="X51" s="146"/>
      <c r="Y51" s="146"/>
      <c r="Z51" s="146"/>
      <c r="AA51" s="146"/>
      <c r="AB51" s="146"/>
      <c r="AC51" s="146"/>
      <c r="AD51" s="146"/>
      <c r="AE51" s="147"/>
    </row>
    <row r="52" spans="1:34" ht="16.5" customHeight="1" x14ac:dyDescent="0.55000000000000004">
      <c r="A52" s="226"/>
      <c r="B52" s="227"/>
      <c r="C52" s="227"/>
      <c r="D52" s="228"/>
      <c r="E52" s="139"/>
      <c r="F52" s="140"/>
      <c r="G52" s="140"/>
      <c r="H52" s="140"/>
      <c r="I52" s="140"/>
      <c r="J52" s="140"/>
      <c r="K52" s="140"/>
      <c r="L52" s="141"/>
      <c r="M52" s="139"/>
      <c r="N52" s="140"/>
      <c r="O52" s="140"/>
      <c r="P52" s="140"/>
      <c r="Q52" s="140"/>
      <c r="R52" s="140"/>
      <c r="S52" s="140"/>
      <c r="T52" s="140"/>
      <c r="U52" s="140"/>
      <c r="V52" s="141"/>
      <c r="W52" s="139"/>
      <c r="X52" s="140"/>
      <c r="Y52" s="140"/>
      <c r="Z52" s="140"/>
      <c r="AA52" s="140"/>
      <c r="AB52" s="140"/>
      <c r="AC52" s="140"/>
      <c r="AD52" s="140"/>
      <c r="AE52" s="141"/>
    </row>
    <row r="53" spans="1:34" ht="16.5" customHeight="1" x14ac:dyDescent="0.55000000000000004">
      <c r="A53" s="229"/>
      <c r="B53" s="230"/>
      <c r="C53" s="230"/>
      <c r="D53" s="231"/>
      <c r="E53" s="124"/>
      <c r="F53" s="125"/>
      <c r="G53" s="125"/>
      <c r="H53" s="125"/>
      <c r="I53" s="125"/>
      <c r="J53" s="125"/>
      <c r="K53" s="125"/>
      <c r="L53" s="126"/>
      <c r="M53" s="124"/>
      <c r="N53" s="125"/>
      <c r="O53" s="125"/>
      <c r="P53" s="125"/>
      <c r="Q53" s="125"/>
      <c r="R53" s="125"/>
      <c r="S53" s="125"/>
      <c r="T53" s="125"/>
      <c r="U53" s="125"/>
      <c r="V53" s="126"/>
      <c r="W53" s="171"/>
      <c r="X53" s="172"/>
      <c r="Y53" s="172"/>
      <c r="Z53" s="172"/>
      <c r="AA53" s="172"/>
      <c r="AB53" s="172"/>
      <c r="AC53" s="172"/>
      <c r="AD53" s="172"/>
      <c r="AE53" s="173"/>
    </row>
    <row r="54" spans="1:34" ht="10.5" customHeight="1" x14ac:dyDescent="0.55000000000000004">
      <c r="A54" s="15"/>
      <c r="B54" s="15"/>
      <c r="C54" s="15"/>
      <c r="D54" s="15"/>
      <c r="E54" s="2"/>
      <c r="F54" s="2"/>
      <c r="G54" s="2"/>
      <c r="H54" s="2"/>
      <c r="I54" s="2"/>
      <c r="J54" s="2"/>
      <c r="K54" s="2"/>
      <c r="L54" s="2"/>
      <c r="M54" s="2"/>
      <c r="N54" s="2"/>
      <c r="O54" s="2"/>
      <c r="P54" s="2"/>
      <c r="Q54" s="2"/>
      <c r="R54" s="2"/>
      <c r="S54" s="2"/>
      <c r="T54" s="2"/>
      <c r="U54" s="2"/>
      <c r="V54" s="2"/>
      <c r="W54" s="2"/>
      <c r="X54" s="2"/>
      <c r="Y54" s="2"/>
      <c r="Z54" s="2"/>
      <c r="AA54" s="2"/>
      <c r="AB54" s="2"/>
      <c r="AC54" s="2"/>
      <c r="AD54" s="2"/>
      <c r="AE54" s="2"/>
    </row>
    <row r="55" spans="1:34" s="4" customFormat="1" ht="32.25" customHeight="1" x14ac:dyDescent="0.55000000000000004">
      <c r="A55" s="179" t="s">
        <v>41</v>
      </c>
      <c r="B55" s="179"/>
      <c r="C55" s="179"/>
      <c r="D55" s="179"/>
      <c r="E55" s="179"/>
      <c r="F55" s="179"/>
      <c r="G55" s="179"/>
      <c r="H55" s="179"/>
      <c r="I55" s="179"/>
      <c r="J55" s="179"/>
      <c r="K55" s="179"/>
      <c r="L55" s="179"/>
      <c r="M55" s="179"/>
      <c r="N55" s="179"/>
      <c r="O55" s="179"/>
      <c r="P55" s="179"/>
      <c r="Q55" s="179"/>
      <c r="R55" s="179"/>
      <c r="S55" s="179"/>
      <c r="T55" s="179"/>
      <c r="U55" s="179"/>
      <c r="V55" s="179"/>
      <c r="W55" s="179"/>
      <c r="X55" s="179"/>
      <c r="Y55" s="179"/>
      <c r="Z55" s="179"/>
      <c r="AA55" s="179"/>
      <c r="AB55" s="179"/>
      <c r="AC55" s="179"/>
      <c r="AD55" s="179"/>
      <c r="AE55" s="179"/>
      <c r="AF55" s="1"/>
      <c r="AH55" s="26"/>
    </row>
    <row r="56" spans="1:34" ht="16.5" customHeight="1" x14ac:dyDescent="0.55000000000000004">
      <c r="A56" s="149" t="s">
        <v>30</v>
      </c>
      <c r="B56" s="177"/>
      <c r="C56" s="177"/>
      <c r="D56" s="178"/>
      <c r="E56" s="89" t="s">
        <v>42</v>
      </c>
      <c r="F56" s="90"/>
      <c r="G56" s="90"/>
      <c r="H56" s="90"/>
      <c r="I56" s="90"/>
      <c r="J56" s="90"/>
      <c r="K56" s="90"/>
      <c r="L56" s="90"/>
      <c r="M56" s="90"/>
      <c r="N56" s="90"/>
      <c r="O56" s="90"/>
      <c r="P56" s="90"/>
      <c r="Q56" s="90"/>
      <c r="R56" s="90"/>
      <c r="S56" s="90"/>
      <c r="T56" s="90"/>
      <c r="U56" s="90"/>
      <c r="V56" s="90"/>
      <c r="W56" s="90"/>
      <c r="X56" s="90"/>
      <c r="Y56" s="90"/>
      <c r="Z56" s="90"/>
      <c r="AA56" s="90"/>
      <c r="AB56" s="90"/>
      <c r="AC56" s="90"/>
      <c r="AD56" s="90"/>
      <c r="AE56" s="91"/>
    </row>
    <row r="57" spans="1:34" ht="16.5" customHeight="1" x14ac:dyDescent="0.55000000000000004">
      <c r="A57" s="30"/>
      <c r="B57" s="28" t="s">
        <v>22</v>
      </c>
      <c r="C57" s="32"/>
      <c r="D57" s="37" t="s">
        <v>24</v>
      </c>
      <c r="E57" s="153"/>
      <c r="F57" s="105"/>
      <c r="G57" s="105"/>
      <c r="H57" s="105"/>
      <c r="I57" s="105"/>
      <c r="J57" s="105"/>
      <c r="K57" s="105"/>
      <c r="L57" s="105"/>
      <c r="M57" s="105"/>
      <c r="N57" s="105"/>
      <c r="O57" s="105"/>
      <c r="P57" s="105"/>
      <c r="Q57" s="105"/>
      <c r="R57" s="105"/>
      <c r="S57" s="105"/>
      <c r="T57" s="105"/>
      <c r="U57" s="105"/>
      <c r="V57" s="105"/>
      <c r="W57" s="105"/>
      <c r="X57" s="105"/>
      <c r="Y57" s="105"/>
      <c r="Z57" s="105"/>
      <c r="AA57" s="105"/>
      <c r="AB57" s="105"/>
      <c r="AC57" s="105"/>
      <c r="AD57" s="105"/>
      <c r="AE57" s="154"/>
    </row>
    <row r="58" spans="1:34" ht="16.5" customHeight="1" x14ac:dyDescent="0.55000000000000004">
      <c r="A58" s="30"/>
      <c r="B58" s="28" t="s">
        <v>22</v>
      </c>
      <c r="C58" s="32"/>
      <c r="D58" s="37" t="s">
        <v>24</v>
      </c>
      <c r="E58" s="180"/>
      <c r="F58" s="181"/>
      <c r="G58" s="181"/>
      <c r="H58" s="181"/>
      <c r="I58" s="181"/>
      <c r="J58" s="181"/>
      <c r="K58" s="181"/>
      <c r="L58" s="181"/>
      <c r="M58" s="181"/>
      <c r="N58" s="181"/>
      <c r="O58" s="181"/>
      <c r="P58" s="181"/>
      <c r="Q58" s="181"/>
      <c r="R58" s="181"/>
      <c r="S58" s="181"/>
      <c r="T58" s="181"/>
      <c r="U58" s="181"/>
      <c r="V58" s="181"/>
      <c r="W58" s="181"/>
      <c r="X58" s="181"/>
      <c r="Y58" s="181"/>
      <c r="Z58" s="181"/>
      <c r="AA58" s="181"/>
      <c r="AB58" s="181"/>
      <c r="AC58" s="181"/>
      <c r="AD58" s="181"/>
      <c r="AE58" s="182"/>
    </row>
    <row r="59" spans="1:34" ht="16.5" customHeight="1" x14ac:dyDescent="0.55000000000000004">
      <c r="A59" s="30"/>
      <c r="B59" s="28" t="s">
        <v>22</v>
      </c>
      <c r="C59" s="32"/>
      <c r="D59" s="37" t="s">
        <v>24</v>
      </c>
      <c r="E59" s="180"/>
      <c r="F59" s="181"/>
      <c r="G59" s="181"/>
      <c r="H59" s="181"/>
      <c r="I59" s="181"/>
      <c r="J59" s="181"/>
      <c r="K59" s="181"/>
      <c r="L59" s="181"/>
      <c r="M59" s="181"/>
      <c r="N59" s="181"/>
      <c r="O59" s="181"/>
      <c r="P59" s="181"/>
      <c r="Q59" s="181"/>
      <c r="R59" s="181"/>
      <c r="S59" s="181"/>
      <c r="T59" s="181"/>
      <c r="U59" s="181"/>
      <c r="V59" s="181"/>
      <c r="W59" s="181"/>
      <c r="X59" s="181"/>
      <c r="Y59" s="181"/>
      <c r="Z59" s="181"/>
      <c r="AA59" s="181"/>
      <c r="AB59" s="181"/>
      <c r="AC59" s="181"/>
      <c r="AD59" s="181"/>
      <c r="AE59" s="182"/>
    </row>
    <row r="60" spans="1:34" ht="16.5" customHeight="1" x14ac:dyDescent="0.55000000000000004">
      <c r="A60" s="30"/>
      <c r="B60" s="28" t="s">
        <v>22</v>
      </c>
      <c r="C60" s="32"/>
      <c r="D60" s="37" t="s">
        <v>24</v>
      </c>
      <c r="E60" s="180"/>
      <c r="F60" s="181"/>
      <c r="G60" s="181"/>
      <c r="H60" s="181"/>
      <c r="I60" s="181"/>
      <c r="J60" s="181"/>
      <c r="K60" s="181"/>
      <c r="L60" s="181"/>
      <c r="M60" s="181"/>
      <c r="N60" s="181"/>
      <c r="O60" s="181"/>
      <c r="P60" s="181"/>
      <c r="Q60" s="181"/>
      <c r="R60" s="181"/>
      <c r="S60" s="181"/>
      <c r="T60" s="181"/>
      <c r="U60" s="181"/>
      <c r="V60" s="181"/>
      <c r="W60" s="181"/>
      <c r="X60" s="181"/>
      <c r="Y60" s="181"/>
      <c r="Z60" s="181"/>
      <c r="AA60" s="181"/>
      <c r="AB60" s="181"/>
      <c r="AC60" s="181"/>
      <c r="AD60" s="181"/>
      <c r="AE60" s="182"/>
    </row>
    <row r="61" spans="1:34" ht="16.5" customHeight="1" x14ac:dyDescent="0.55000000000000004">
      <c r="A61" s="31"/>
      <c r="B61" s="34" t="s">
        <v>22</v>
      </c>
      <c r="C61" s="33"/>
      <c r="D61" s="38" t="s">
        <v>24</v>
      </c>
      <c r="E61" s="108"/>
      <c r="F61" s="109"/>
      <c r="G61" s="109"/>
      <c r="H61" s="109"/>
      <c r="I61" s="109"/>
      <c r="J61" s="109"/>
      <c r="K61" s="109"/>
      <c r="L61" s="109"/>
      <c r="M61" s="109"/>
      <c r="N61" s="109"/>
      <c r="O61" s="109"/>
      <c r="P61" s="109"/>
      <c r="Q61" s="109"/>
      <c r="R61" s="109"/>
      <c r="S61" s="109"/>
      <c r="T61" s="109"/>
      <c r="U61" s="109"/>
      <c r="V61" s="109"/>
      <c r="W61" s="109"/>
      <c r="X61" s="109"/>
      <c r="Y61" s="109"/>
      <c r="Z61" s="109"/>
      <c r="AA61" s="109"/>
      <c r="AB61" s="109"/>
      <c r="AC61" s="109"/>
      <c r="AD61" s="109"/>
      <c r="AE61" s="110"/>
    </row>
    <row r="62" spans="1:34" ht="10.5" customHeight="1" x14ac:dyDescent="0.55000000000000004">
      <c r="A62" s="16"/>
      <c r="B62" s="16"/>
      <c r="C62" s="16"/>
      <c r="D62" s="16"/>
      <c r="E62" s="16"/>
      <c r="F62" s="16"/>
      <c r="G62" s="16"/>
      <c r="H62" s="16"/>
      <c r="I62" s="16"/>
      <c r="J62" s="16"/>
      <c r="K62" s="16"/>
      <c r="L62" s="16"/>
      <c r="M62" s="16"/>
      <c r="N62" s="16"/>
      <c r="O62" s="16"/>
      <c r="P62" s="16"/>
      <c r="Q62" s="16"/>
      <c r="R62" s="16"/>
      <c r="S62" s="16"/>
      <c r="T62" s="16"/>
      <c r="U62" s="16"/>
      <c r="V62" s="16"/>
      <c r="W62" s="16"/>
      <c r="X62" s="16"/>
      <c r="Y62" s="16"/>
      <c r="Z62" s="16"/>
      <c r="AA62" s="16"/>
      <c r="AB62" s="16"/>
      <c r="AC62" s="16"/>
      <c r="AD62" s="16"/>
      <c r="AE62" s="16"/>
      <c r="AF62" s="4"/>
    </row>
    <row r="63" spans="1:34" ht="16.5" customHeight="1" x14ac:dyDescent="0.55000000000000004">
      <c r="A63" s="17" t="s">
        <v>43</v>
      </c>
      <c r="B63" s="18"/>
      <c r="C63" s="18"/>
      <c r="D63" s="18"/>
      <c r="E63" s="18"/>
    </row>
    <row r="64" spans="1:34" ht="12.75" customHeight="1" x14ac:dyDescent="0.55000000000000004">
      <c r="A64" s="19" t="s">
        <v>44</v>
      </c>
      <c r="B64" s="18"/>
      <c r="C64" s="18"/>
      <c r="D64" s="18"/>
      <c r="E64" s="18"/>
      <c r="I64" s="11"/>
      <c r="J64" s="11"/>
      <c r="K64" s="11"/>
      <c r="L64" s="11"/>
      <c r="M64" s="11"/>
      <c r="N64" s="11"/>
      <c r="O64" s="11"/>
      <c r="P64" s="11"/>
      <c r="Q64" s="11"/>
      <c r="R64" s="11"/>
      <c r="S64" s="11"/>
      <c r="T64" s="11"/>
      <c r="U64" s="11"/>
      <c r="V64" s="11"/>
      <c r="W64" s="11"/>
      <c r="X64" s="11"/>
      <c r="Y64" s="11"/>
      <c r="Z64" s="11"/>
      <c r="AA64" s="11"/>
      <c r="AB64" s="11"/>
      <c r="AC64" s="11"/>
      <c r="AD64" s="11"/>
      <c r="AE64" s="11"/>
    </row>
    <row r="65" spans="1:34" ht="15.75" customHeight="1" x14ac:dyDescent="0.55000000000000004">
      <c r="A65" s="183" t="s">
        <v>45</v>
      </c>
      <c r="B65" s="184"/>
      <c r="C65" s="184"/>
      <c r="D65" s="185"/>
      <c r="E65" s="149" t="s">
        <v>30</v>
      </c>
      <c r="F65" s="177"/>
      <c r="G65" s="177"/>
      <c r="H65" s="178"/>
      <c r="I65" s="89" t="s">
        <v>31</v>
      </c>
      <c r="J65" s="90"/>
      <c r="K65" s="90"/>
      <c r="L65" s="90"/>
      <c r="M65" s="90"/>
      <c r="N65" s="90"/>
      <c r="O65" s="90"/>
      <c r="P65" s="90"/>
      <c r="Q65" s="90"/>
      <c r="R65" s="90"/>
      <c r="S65" s="90"/>
      <c r="T65" s="90"/>
      <c r="U65" s="90"/>
      <c r="V65" s="90"/>
      <c r="W65" s="90"/>
      <c r="X65" s="90"/>
      <c r="Y65" s="90"/>
      <c r="Z65" s="90"/>
      <c r="AA65" s="90"/>
      <c r="AB65" s="90"/>
      <c r="AC65" s="90"/>
      <c r="AD65" s="90"/>
      <c r="AE65" s="91"/>
    </row>
    <row r="66" spans="1:34" ht="16.5" customHeight="1" x14ac:dyDescent="0.55000000000000004">
      <c r="A66" s="186"/>
      <c r="B66" s="187"/>
      <c r="C66" s="187"/>
      <c r="D66" s="188"/>
      <c r="E66" s="46"/>
      <c r="F66" s="47" t="s">
        <v>22</v>
      </c>
      <c r="G66" s="48"/>
      <c r="H66" s="49" t="s">
        <v>24</v>
      </c>
      <c r="I66" s="57"/>
      <c r="J66" s="58"/>
      <c r="K66" s="58"/>
      <c r="L66" s="58"/>
      <c r="M66" s="58"/>
      <c r="N66" s="58"/>
      <c r="O66" s="58"/>
      <c r="P66" s="58"/>
      <c r="Q66" s="58"/>
      <c r="R66" s="58"/>
      <c r="S66" s="58"/>
      <c r="T66" s="58"/>
      <c r="U66" s="58"/>
      <c r="V66" s="58"/>
      <c r="W66" s="58"/>
      <c r="X66" s="58"/>
      <c r="Y66" s="58"/>
      <c r="Z66" s="58"/>
      <c r="AA66" s="58"/>
      <c r="AB66" s="58"/>
      <c r="AC66" s="58"/>
      <c r="AD66" s="58"/>
      <c r="AE66" s="59"/>
    </row>
    <row r="67" spans="1:34" ht="16.5" customHeight="1" x14ac:dyDescent="0.55000000000000004">
      <c r="A67" s="186"/>
      <c r="B67" s="187"/>
      <c r="C67" s="187"/>
      <c r="D67" s="188"/>
      <c r="E67" s="39"/>
      <c r="F67" s="41" t="s">
        <v>22</v>
      </c>
      <c r="G67" s="45"/>
      <c r="H67" s="42" t="s">
        <v>24</v>
      </c>
      <c r="I67" s="60"/>
      <c r="J67" s="61"/>
      <c r="K67" s="61"/>
      <c r="L67" s="61"/>
      <c r="M67" s="61"/>
      <c r="N67" s="61"/>
      <c r="O67" s="61"/>
      <c r="P67" s="61"/>
      <c r="Q67" s="61"/>
      <c r="R67" s="61"/>
      <c r="S67" s="61"/>
      <c r="T67" s="61"/>
      <c r="U67" s="61"/>
      <c r="V67" s="61"/>
      <c r="W67" s="61"/>
      <c r="X67" s="61"/>
      <c r="Y67" s="61"/>
      <c r="Z67" s="61"/>
      <c r="AA67" s="61"/>
      <c r="AB67" s="61"/>
      <c r="AC67" s="61"/>
      <c r="AD67" s="61"/>
      <c r="AE67" s="62"/>
    </row>
    <row r="68" spans="1:34" ht="16.5" customHeight="1" x14ac:dyDescent="0.55000000000000004">
      <c r="A68" s="189"/>
      <c r="B68" s="190"/>
      <c r="C68" s="190"/>
      <c r="D68" s="191"/>
      <c r="E68" s="39"/>
      <c r="F68" s="41" t="s">
        <v>22</v>
      </c>
      <c r="G68" s="45"/>
      <c r="H68" s="42" t="s">
        <v>24</v>
      </c>
      <c r="I68" s="63"/>
      <c r="J68" s="64"/>
      <c r="K68" s="64"/>
      <c r="L68" s="64"/>
      <c r="M68" s="64"/>
      <c r="N68" s="64"/>
      <c r="O68" s="64"/>
      <c r="P68" s="64"/>
      <c r="Q68" s="64"/>
      <c r="R68" s="64"/>
      <c r="S68" s="64"/>
      <c r="T68" s="64"/>
      <c r="U68" s="64"/>
      <c r="V68" s="64"/>
      <c r="W68" s="64"/>
      <c r="X68" s="64"/>
      <c r="Y68" s="64"/>
      <c r="Z68" s="64"/>
      <c r="AA68" s="64"/>
      <c r="AB68" s="64"/>
      <c r="AC68" s="64"/>
      <c r="AD68" s="64"/>
      <c r="AE68" s="65"/>
    </row>
    <row r="69" spans="1:34" s="4" customFormat="1" ht="16.5" customHeight="1" x14ac:dyDescent="0.55000000000000004">
      <c r="A69" s="192" t="s">
        <v>46</v>
      </c>
      <c r="B69" s="193"/>
      <c r="C69" s="193"/>
      <c r="D69" s="194"/>
      <c r="E69" s="149" t="s">
        <v>30</v>
      </c>
      <c r="F69" s="177"/>
      <c r="G69" s="177"/>
      <c r="H69" s="178"/>
      <c r="I69" s="89" t="s">
        <v>31</v>
      </c>
      <c r="J69" s="90"/>
      <c r="K69" s="90"/>
      <c r="L69" s="90"/>
      <c r="M69" s="90"/>
      <c r="N69" s="90"/>
      <c r="O69" s="90"/>
      <c r="P69" s="90"/>
      <c r="Q69" s="90"/>
      <c r="R69" s="90"/>
      <c r="S69" s="90"/>
      <c r="T69" s="90"/>
      <c r="U69" s="90"/>
      <c r="V69" s="90"/>
      <c r="W69" s="90"/>
      <c r="X69" s="90"/>
      <c r="Y69" s="90"/>
      <c r="Z69" s="90"/>
      <c r="AA69" s="90"/>
      <c r="AB69" s="90"/>
      <c r="AC69" s="90"/>
      <c r="AD69" s="90"/>
      <c r="AE69" s="91"/>
      <c r="AF69" s="1"/>
      <c r="AH69" s="26"/>
    </row>
    <row r="70" spans="1:34" s="4" customFormat="1" ht="16.5" customHeight="1" x14ac:dyDescent="0.55000000000000004">
      <c r="A70" s="195"/>
      <c r="B70" s="196"/>
      <c r="C70" s="196"/>
      <c r="D70" s="197"/>
      <c r="E70" s="66"/>
      <c r="F70" s="67" t="s">
        <v>22</v>
      </c>
      <c r="G70" s="68"/>
      <c r="H70" s="69" t="s">
        <v>24</v>
      </c>
      <c r="I70" s="164"/>
      <c r="J70" s="165"/>
      <c r="K70" s="165"/>
      <c r="L70" s="165"/>
      <c r="M70" s="165"/>
      <c r="N70" s="165"/>
      <c r="O70" s="165"/>
      <c r="P70" s="165"/>
      <c r="Q70" s="165"/>
      <c r="R70" s="165"/>
      <c r="S70" s="165"/>
      <c r="T70" s="165"/>
      <c r="U70" s="165"/>
      <c r="V70" s="165"/>
      <c r="W70" s="165"/>
      <c r="X70" s="165"/>
      <c r="Y70" s="165"/>
      <c r="Z70" s="165"/>
      <c r="AA70" s="165"/>
      <c r="AB70" s="165"/>
      <c r="AC70" s="165"/>
      <c r="AD70" s="165"/>
      <c r="AE70" s="166"/>
      <c r="AF70" s="1"/>
      <c r="AH70" s="26"/>
    </row>
    <row r="71" spans="1:34" s="4" customFormat="1" ht="16.5" customHeight="1" x14ac:dyDescent="0.55000000000000004">
      <c r="A71" s="195"/>
      <c r="B71" s="196"/>
      <c r="C71" s="196"/>
      <c r="D71" s="197"/>
      <c r="E71" s="66"/>
      <c r="F71" s="67" t="s">
        <v>22</v>
      </c>
      <c r="G71" s="68"/>
      <c r="H71" s="69" t="s">
        <v>24</v>
      </c>
      <c r="I71" s="161"/>
      <c r="J71" s="162"/>
      <c r="K71" s="162"/>
      <c r="L71" s="162"/>
      <c r="M71" s="162"/>
      <c r="N71" s="162"/>
      <c r="O71" s="162"/>
      <c r="P71" s="162"/>
      <c r="Q71" s="162"/>
      <c r="R71" s="162"/>
      <c r="S71" s="162"/>
      <c r="T71" s="162"/>
      <c r="U71" s="162"/>
      <c r="V71" s="162"/>
      <c r="W71" s="162"/>
      <c r="X71" s="162"/>
      <c r="Y71" s="162"/>
      <c r="Z71" s="162"/>
      <c r="AA71" s="162"/>
      <c r="AB71" s="162"/>
      <c r="AC71" s="162"/>
      <c r="AD71" s="162"/>
      <c r="AE71" s="163"/>
      <c r="AF71" s="1"/>
      <c r="AH71" s="26"/>
    </row>
    <row r="72" spans="1:34" ht="16.5" customHeight="1" x14ac:dyDescent="0.55000000000000004">
      <c r="A72" s="198"/>
      <c r="B72" s="199"/>
      <c r="C72" s="199"/>
      <c r="D72" s="200"/>
      <c r="E72" s="70"/>
      <c r="F72" s="71" t="s">
        <v>22</v>
      </c>
      <c r="G72" s="72"/>
      <c r="H72" s="73" t="s">
        <v>24</v>
      </c>
      <c r="I72" s="124"/>
      <c r="J72" s="125"/>
      <c r="K72" s="125"/>
      <c r="L72" s="125"/>
      <c r="M72" s="125"/>
      <c r="N72" s="125"/>
      <c r="O72" s="125"/>
      <c r="P72" s="125"/>
      <c r="Q72" s="125"/>
      <c r="R72" s="125"/>
      <c r="S72" s="125"/>
      <c r="T72" s="125"/>
      <c r="U72" s="125"/>
      <c r="V72" s="125"/>
      <c r="W72" s="125"/>
      <c r="X72" s="125"/>
      <c r="Y72" s="125"/>
      <c r="Z72" s="125"/>
      <c r="AA72" s="125"/>
      <c r="AB72" s="125"/>
      <c r="AC72" s="125"/>
      <c r="AD72" s="125"/>
      <c r="AE72" s="126"/>
    </row>
    <row r="73" spans="1:34" s="4" customFormat="1" ht="10.5" customHeight="1" x14ac:dyDescent="0.55000000000000004">
      <c r="A73" s="20"/>
      <c r="B73" s="20"/>
      <c r="C73" s="20"/>
      <c r="D73" s="20"/>
      <c r="E73" s="10"/>
      <c r="F73" s="10"/>
      <c r="G73" s="10"/>
      <c r="H73" s="10"/>
      <c r="I73" s="10"/>
      <c r="J73" s="10"/>
      <c r="K73" s="10"/>
      <c r="L73" s="10"/>
      <c r="M73" s="10"/>
      <c r="N73" s="10"/>
      <c r="O73" s="10"/>
      <c r="P73" s="10"/>
      <c r="Q73" s="10"/>
      <c r="R73" s="10"/>
      <c r="S73" s="10"/>
      <c r="T73" s="10"/>
      <c r="U73" s="10"/>
      <c r="V73" s="10"/>
      <c r="W73" s="10"/>
      <c r="X73" s="10"/>
      <c r="Y73" s="10"/>
      <c r="Z73" s="10"/>
      <c r="AA73" s="10"/>
      <c r="AB73" s="10"/>
      <c r="AC73" s="10"/>
      <c r="AD73" s="10"/>
      <c r="AE73" s="10"/>
      <c r="AF73" s="1"/>
      <c r="AH73" s="26"/>
    </row>
    <row r="74" spans="1:34" s="4" customFormat="1" ht="16.5" customHeight="1" x14ac:dyDescent="0.55000000000000004">
      <c r="A74" s="19" t="s">
        <v>47</v>
      </c>
      <c r="B74" s="6"/>
      <c r="C74" s="6"/>
      <c r="D74" s="6"/>
      <c r="E74" s="6"/>
      <c r="F74" s="6"/>
      <c r="G74" s="6"/>
      <c r="H74" s="6"/>
      <c r="I74" s="6"/>
      <c r="J74" s="6"/>
      <c r="K74" s="6"/>
      <c r="L74" s="6"/>
      <c r="M74" s="6"/>
      <c r="N74" s="6"/>
      <c r="O74" s="6"/>
      <c r="P74" s="6"/>
      <c r="Q74" s="6"/>
      <c r="R74" s="6"/>
      <c r="S74" s="6"/>
      <c r="T74" s="6"/>
      <c r="U74" s="6"/>
      <c r="V74" s="6"/>
      <c r="W74" s="6"/>
      <c r="X74" s="6"/>
      <c r="Y74" s="6"/>
      <c r="Z74" s="6"/>
      <c r="AA74" s="6"/>
      <c r="AB74" s="6"/>
      <c r="AC74" s="6"/>
      <c r="AD74" s="6"/>
      <c r="AE74" s="6"/>
      <c r="AF74" s="1"/>
      <c r="AH74" s="26"/>
    </row>
    <row r="75" spans="1:34" s="4" customFormat="1" ht="30.75" customHeight="1" x14ac:dyDescent="0.55000000000000004">
      <c r="A75" s="201" t="s">
        <v>48</v>
      </c>
      <c r="B75" s="202"/>
      <c r="C75" s="149" t="s">
        <v>49</v>
      </c>
      <c r="D75" s="177"/>
      <c r="E75" s="177"/>
      <c r="F75" s="177"/>
      <c r="G75" s="177"/>
      <c r="H75" s="177"/>
      <c r="I75" s="177"/>
      <c r="J75" s="177"/>
      <c r="K75" s="178"/>
      <c r="L75" s="201" t="s">
        <v>50</v>
      </c>
      <c r="M75" s="202"/>
      <c r="N75" s="149" t="s">
        <v>51</v>
      </c>
      <c r="O75" s="177"/>
      <c r="P75" s="177"/>
      <c r="Q75" s="177"/>
      <c r="R75" s="177"/>
      <c r="S75" s="177"/>
      <c r="T75" s="178"/>
      <c r="U75" s="149" t="s">
        <v>52</v>
      </c>
      <c r="V75" s="177"/>
      <c r="W75" s="177"/>
      <c r="X75" s="177"/>
      <c r="Y75" s="177"/>
      <c r="Z75" s="177"/>
      <c r="AA75" s="177"/>
      <c r="AB75" s="177"/>
      <c r="AC75" s="178"/>
      <c r="AD75" s="201" t="s">
        <v>53</v>
      </c>
      <c r="AE75" s="202"/>
      <c r="AF75" s="1"/>
      <c r="AH75" s="26"/>
    </row>
    <row r="76" spans="1:34" s="4" customFormat="1" ht="18.75" customHeight="1" x14ac:dyDescent="0.55000000000000004">
      <c r="A76" s="66"/>
      <c r="B76" s="67" t="s">
        <v>22</v>
      </c>
      <c r="C76" s="127"/>
      <c r="D76" s="128"/>
      <c r="E76" s="128"/>
      <c r="F76" s="128"/>
      <c r="G76" s="128"/>
      <c r="H76" s="128"/>
      <c r="I76" s="128"/>
      <c r="J76" s="128"/>
      <c r="K76" s="129"/>
      <c r="L76" s="127"/>
      <c r="M76" s="129"/>
      <c r="N76" s="127"/>
      <c r="O76" s="128"/>
      <c r="P76" s="128"/>
      <c r="Q76" s="128"/>
      <c r="R76" s="128"/>
      <c r="S76" s="128"/>
      <c r="T76" s="129"/>
      <c r="U76" s="127"/>
      <c r="V76" s="128"/>
      <c r="W76" s="128"/>
      <c r="X76" s="128"/>
      <c r="Y76" s="128"/>
      <c r="Z76" s="128"/>
      <c r="AA76" s="128"/>
      <c r="AB76" s="128"/>
      <c r="AC76" s="129"/>
      <c r="AD76" s="127"/>
      <c r="AE76" s="129"/>
      <c r="AH76" s="26"/>
    </row>
    <row r="77" spans="1:34" s="4" customFormat="1" ht="18.75" customHeight="1" x14ac:dyDescent="0.55000000000000004">
      <c r="A77" s="66"/>
      <c r="B77" s="67" t="s">
        <v>22</v>
      </c>
      <c r="C77" s="130"/>
      <c r="D77" s="131"/>
      <c r="E77" s="131"/>
      <c r="F77" s="131"/>
      <c r="G77" s="131"/>
      <c r="H77" s="131"/>
      <c r="I77" s="131"/>
      <c r="J77" s="131"/>
      <c r="K77" s="132"/>
      <c r="L77" s="130"/>
      <c r="M77" s="132"/>
      <c r="N77" s="130"/>
      <c r="O77" s="131"/>
      <c r="P77" s="131"/>
      <c r="Q77" s="131"/>
      <c r="R77" s="131"/>
      <c r="S77" s="131"/>
      <c r="T77" s="132"/>
      <c r="U77" s="130"/>
      <c r="V77" s="131"/>
      <c r="W77" s="131"/>
      <c r="X77" s="131"/>
      <c r="Y77" s="131"/>
      <c r="Z77" s="131"/>
      <c r="AA77" s="131"/>
      <c r="AB77" s="131"/>
      <c r="AC77" s="132"/>
      <c r="AD77" s="130"/>
      <c r="AE77" s="132"/>
      <c r="AH77" s="26"/>
    </row>
    <row r="78" spans="1:34" s="4" customFormat="1" ht="18.75" customHeight="1" x14ac:dyDescent="0.55000000000000004">
      <c r="A78" s="70"/>
      <c r="B78" s="73" t="s">
        <v>22</v>
      </c>
      <c r="C78" s="133"/>
      <c r="D78" s="134"/>
      <c r="E78" s="134"/>
      <c r="F78" s="134"/>
      <c r="G78" s="134"/>
      <c r="H78" s="134"/>
      <c r="I78" s="134"/>
      <c r="J78" s="134"/>
      <c r="K78" s="135"/>
      <c r="L78" s="133"/>
      <c r="M78" s="135"/>
      <c r="N78" s="133"/>
      <c r="O78" s="134"/>
      <c r="P78" s="134"/>
      <c r="Q78" s="134"/>
      <c r="R78" s="134"/>
      <c r="S78" s="134"/>
      <c r="T78" s="135"/>
      <c r="U78" s="133"/>
      <c r="V78" s="134"/>
      <c r="W78" s="134"/>
      <c r="X78" s="134"/>
      <c r="Y78" s="134"/>
      <c r="Z78" s="134"/>
      <c r="AA78" s="134"/>
      <c r="AB78" s="134"/>
      <c r="AC78" s="135"/>
      <c r="AD78" s="133"/>
      <c r="AE78" s="135"/>
      <c r="AH78" s="26"/>
    </row>
    <row r="79" spans="1:34" s="4" customFormat="1" ht="27.75" customHeight="1" x14ac:dyDescent="0.55000000000000004">
      <c r="A79" s="3" t="s">
        <v>54</v>
      </c>
      <c r="B79" s="3"/>
      <c r="C79" s="3"/>
      <c r="D79" s="3"/>
      <c r="E79" s="3"/>
      <c r="F79" s="3"/>
      <c r="G79" s="3"/>
      <c r="H79" s="3"/>
      <c r="I79" s="3"/>
      <c r="J79" s="3"/>
      <c r="K79" s="3"/>
      <c r="L79" s="3"/>
      <c r="M79" s="3"/>
      <c r="N79" s="3"/>
      <c r="O79" s="3"/>
      <c r="P79" s="3"/>
      <c r="Q79" s="3"/>
      <c r="R79" s="3"/>
      <c r="S79" s="3"/>
      <c r="T79" s="3"/>
      <c r="U79" s="3"/>
      <c r="V79" s="3"/>
      <c r="W79" s="3"/>
      <c r="X79" s="3"/>
      <c r="Y79" s="3"/>
      <c r="Z79" s="3"/>
      <c r="AA79" s="3"/>
      <c r="AB79" s="3"/>
      <c r="AC79" s="3"/>
      <c r="AD79" s="3"/>
      <c r="AE79" s="3"/>
      <c r="AF79" s="1"/>
      <c r="AH79" s="26"/>
    </row>
    <row r="80" spans="1:34" s="4" customFormat="1" ht="12" customHeight="1" x14ac:dyDescent="0.55000000000000004">
      <c r="A80" s="19" t="s">
        <v>55</v>
      </c>
      <c r="B80" s="11"/>
      <c r="C80" s="1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  <c r="T80" s="1"/>
      <c r="U80" s="1"/>
      <c r="V80" s="1"/>
      <c r="W80" s="1"/>
      <c r="X80" s="1"/>
      <c r="Y80" s="1"/>
      <c r="Z80" s="1"/>
      <c r="AA80" s="1"/>
      <c r="AB80" s="1"/>
      <c r="AC80" s="1"/>
      <c r="AD80" s="1"/>
      <c r="AE80" s="1"/>
      <c r="AH80" s="26"/>
    </row>
    <row r="81" spans="1:34" s="4" customFormat="1" ht="41.25" customHeight="1" x14ac:dyDescent="0.55000000000000004">
      <c r="A81" s="201" t="s">
        <v>48</v>
      </c>
      <c r="B81" s="202"/>
      <c r="C81" s="89" t="s">
        <v>56</v>
      </c>
      <c r="D81" s="90"/>
      <c r="E81" s="90"/>
      <c r="F81" s="90"/>
      <c r="G81" s="90"/>
      <c r="H81" s="90"/>
      <c r="I81" s="90"/>
      <c r="J81" s="90"/>
      <c r="K81" s="91"/>
      <c r="L81" s="201" t="s">
        <v>57</v>
      </c>
      <c r="M81" s="202"/>
      <c r="N81" s="89" t="s">
        <v>58</v>
      </c>
      <c r="O81" s="91"/>
      <c r="P81" s="89" t="s">
        <v>59</v>
      </c>
      <c r="Q81" s="90"/>
      <c r="R81" s="90"/>
      <c r="S81" s="90"/>
      <c r="T81" s="90"/>
      <c r="U81" s="90"/>
      <c r="V81" s="91"/>
      <c r="W81" s="149" t="s">
        <v>60</v>
      </c>
      <c r="X81" s="177"/>
      <c r="Y81" s="177"/>
      <c r="Z81" s="177"/>
      <c r="AA81" s="177"/>
      <c r="AB81" s="178"/>
      <c r="AC81" s="203" t="s">
        <v>61</v>
      </c>
      <c r="AD81" s="204"/>
      <c r="AE81" s="205"/>
      <c r="AH81" s="26"/>
    </row>
    <row r="82" spans="1:34" s="4" customFormat="1" ht="18.75" customHeight="1" x14ac:dyDescent="0.55000000000000004">
      <c r="A82" s="66"/>
      <c r="B82" s="69" t="s">
        <v>22</v>
      </c>
      <c r="C82" s="127"/>
      <c r="D82" s="128"/>
      <c r="E82" s="128"/>
      <c r="F82" s="128"/>
      <c r="G82" s="128"/>
      <c r="H82" s="128"/>
      <c r="I82" s="128"/>
      <c r="J82" s="128"/>
      <c r="K82" s="129"/>
      <c r="L82" s="127"/>
      <c r="M82" s="129"/>
      <c r="N82" s="127"/>
      <c r="O82" s="129"/>
      <c r="P82" s="127"/>
      <c r="Q82" s="128"/>
      <c r="R82" s="128"/>
      <c r="S82" s="128"/>
      <c r="T82" s="128"/>
      <c r="U82" s="128"/>
      <c r="V82" s="129"/>
      <c r="W82" s="127"/>
      <c r="X82" s="128"/>
      <c r="Y82" s="128"/>
      <c r="Z82" s="128"/>
      <c r="AA82" s="128"/>
      <c r="AB82" s="129"/>
      <c r="AC82" s="127"/>
      <c r="AD82" s="128"/>
      <c r="AE82" s="129"/>
      <c r="AH82" s="26"/>
    </row>
    <row r="83" spans="1:34" s="4" customFormat="1" ht="18.75" customHeight="1" x14ac:dyDescent="0.55000000000000004">
      <c r="A83" s="66"/>
      <c r="B83" s="69" t="s">
        <v>22</v>
      </c>
      <c r="C83" s="130"/>
      <c r="D83" s="131"/>
      <c r="E83" s="131"/>
      <c r="F83" s="131"/>
      <c r="G83" s="131"/>
      <c r="H83" s="131"/>
      <c r="I83" s="131"/>
      <c r="J83" s="131"/>
      <c r="K83" s="132"/>
      <c r="L83" s="130"/>
      <c r="M83" s="132"/>
      <c r="N83" s="130"/>
      <c r="O83" s="132"/>
      <c r="P83" s="130"/>
      <c r="Q83" s="131"/>
      <c r="R83" s="131"/>
      <c r="S83" s="131"/>
      <c r="T83" s="131"/>
      <c r="U83" s="131"/>
      <c r="V83" s="132"/>
      <c r="W83" s="130"/>
      <c r="X83" s="131"/>
      <c r="Y83" s="131"/>
      <c r="Z83" s="131"/>
      <c r="AA83" s="131"/>
      <c r="AB83" s="132"/>
      <c r="AC83" s="130"/>
      <c r="AD83" s="131"/>
      <c r="AE83" s="132"/>
      <c r="AH83" s="26"/>
    </row>
    <row r="84" spans="1:34" s="4" customFormat="1" ht="18.75" customHeight="1" x14ac:dyDescent="0.55000000000000004">
      <c r="A84" s="66"/>
      <c r="B84" s="69" t="s">
        <v>22</v>
      </c>
      <c r="C84" s="130"/>
      <c r="D84" s="131"/>
      <c r="E84" s="131"/>
      <c r="F84" s="131"/>
      <c r="G84" s="131"/>
      <c r="H84" s="131"/>
      <c r="I84" s="131"/>
      <c r="J84" s="131"/>
      <c r="K84" s="132"/>
      <c r="L84" s="130"/>
      <c r="M84" s="132"/>
      <c r="N84" s="130"/>
      <c r="O84" s="132"/>
      <c r="P84" s="130"/>
      <c r="Q84" s="131"/>
      <c r="R84" s="131"/>
      <c r="S84" s="131"/>
      <c r="T84" s="131"/>
      <c r="U84" s="131"/>
      <c r="V84" s="132"/>
      <c r="W84" s="130"/>
      <c r="X84" s="131"/>
      <c r="Y84" s="131"/>
      <c r="Z84" s="131"/>
      <c r="AA84" s="131"/>
      <c r="AB84" s="132"/>
      <c r="AC84" s="130"/>
      <c r="AD84" s="131"/>
      <c r="AE84" s="132"/>
      <c r="AH84" s="26"/>
    </row>
    <row r="85" spans="1:34" s="4" customFormat="1" ht="18.75" customHeight="1" x14ac:dyDescent="0.55000000000000004">
      <c r="A85" s="66"/>
      <c r="B85" s="69" t="s">
        <v>22</v>
      </c>
      <c r="C85" s="63"/>
      <c r="D85" s="64"/>
      <c r="E85" s="64"/>
      <c r="F85" s="64"/>
      <c r="G85" s="64"/>
      <c r="H85" s="64"/>
      <c r="I85" s="64"/>
      <c r="J85" s="64"/>
      <c r="K85" s="65"/>
      <c r="L85" s="63"/>
      <c r="M85" s="65"/>
      <c r="N85" s="63"/>
      <c r="O85" s="65"/>
      <c r="P85" s="63"/>
      <c r="Q85" s="64"/>
      <c r="R85" s="64"/>
      <c r="S85" s="64"/>
      <c r="T85" s="64"/>
      <c r="U85" s="64"/>
      <c r="V85" s="65"/>
      <c r="W85" s="63"/>
      <c r="X85" s="64"/>
      <c r="Y85" s="64"/>
      <c r="Z85" s="64"/>
      <c r="AA85" s="64"/>
      <c r="AB85" s="65"/>
      <c r="AC85" s="63"/>
      <c r="AD85" s="64"/>
      <c r="AE85" s="65"/>
      <c r="AH85" s="26"/>
    </row>
    <row r="86" spans="1:34" s="4" customFormat="1" ht="18.75" customHeight="1" x14ac:dyDescent="0.55000000000000004">
      <c r="A86" s="66"/>
      <c r="B86" s="69" t="s">
        <v>22</v>
      </c>
      <c r="C86" s="63"/>
      <c r="D86" s="64"/>
      <c r="E86" s="64"/>
      <c r="F86" s="64"/>
      <c r="G86" s="64"/>
      <c r="H86" s="64"/>
      <c r="I86" s="64"/>
      <c r="J86" s="64"/>
      <c r="K86" s="65"/>
      <c r="L86" s="63"/>
      <c r="M86" s="65"/>
      <c r="N86" s="63"/>
      <c r="O86" s="65"/>
      <c r="P86" s="63"/>
      <c r="Q86" s="64"/>
      <c r="R86" s="64"/>
      <c r="S86" s="64"/>
      <c r="T86" s="64"/>
      <c r="U86" s="64"/>
      <c r="V86" s="65"/>
      <c r="W86" s="63"/>
      <c r="X86" s="64"/>
      <c r="Y86" s="64"/>
      <c r="Z86" s="64"/>
      <c r="AA86" s="64"/>
      <c r="AB86" s="65"/>
      <c r="AC86" s="63"/>
      <c r="AD86" s="64"/>
      <c r="AE86" s="65"/>
      <c r="AH86" s="26"/>
    </row>
    <row r="87" spans="1:34" s="4" customFormat="1" ht="18.75" customHeight="1" x14ac:dyDescent="0.55000000000000004">
      <c r="A87" s="66"/>
      <c r="B87" s="69" t="s">
        <v>22</v>
      </c>
      <c r="C87" s="130"/>
      <c r="D87" s="131"/>
      <c r="E87" s="131"/>
      <c r="F87" s="131"/>
      <c r="G87" s="131"/>
      <c r="H87" s="131"/>
      <c r="I87" s="131"/>
      <c r="J87" s="131"/>
      <c r="K87" s="132"/>
      <c r="L87" s="130"/>
      <c r="M87" s="132"/>
      <c r="N87" s="130"/>
      <c r="O87" s="132"/>
      <c r="P87" s="130"/>
      <c r="Q87" s="131"/>
      <c r="R87" s="131"/>
      <c r="S87" s="131"/>
      <c r="T87" s="131"/>
      <c r="U87" s="131"/>
      <c r="V87" s="132"/>
      <c r="W87" s="130"/>
      <c r="X87" s="131"/>
      <c r="Y87" s="131"/>
      <c r="Z87" s="131"/>
      <c r="AA87" s="131"/>
      <c r="AB87" s="132"/>
      <c r="AC87" s="130"/>
      <c r="AD87" s="131"/>
      <c r="AE87" s="132"/>
      <c r="AH87" s="26"/>
    </row>
    <row r="88" spans="1:34" s="4" customFormat="1" ht="18.75" customHeight="1" x14ac:dyDescent="0.55000000000000004">
      <c r="A88" s="70"/>
      <c r="B88" s="73" t="s">
        <v>22</v>
      </c>
      <c r="C88" s="133"/>
      <c r="D88" s="134"/>
      <c r="E88" s="134"/>
      <c r="F88" s="134"/>
      <c r="G88" s="134"/>
      <c r="H88" s="134"/>
      <c r="I88" s="134"/>
      <c r="J88" s="134"/>
      <c r="K88" s="135"/>
      <c r="L88" s="133"/>
      <c r="M88" s="135"/>
      <c r="N88" s="133"/>
      <c r="O88" s="135"/>
      <c r="P88" s="133"/>
      <c r="Q88" s="134"/>
      <c r="R88" s="134"/>
      <c r="S88" s="134"/>
      <c r="T88" s="134"/>
      <c r="U88" s="134"/>
      <c r="V88" s="135"/>
      <c r="W88" s="133"/>
      <c r="X88" s="134"/>
      <c r="Y88" s="134"/>
      <c r="Z88" s="134"/>
      <c r="AA88" s="134"/>
      <c r="AB88" s="135"/>
      <c r="AC88" s="133"/>
      <c r="AD88" s="134"/>
      <c r="AE88" s="135"/>
      <c r="AH88" s="26"/>
    </row>
    <row r="89" spans="1:34" s="4" customFormat="1" ht="10.5" customHeight="1" x14ac:dyDescent="0.55000000000000004">
      <c r="A89" s="21"/>
      <c r="B89" s="21"/>
      <c r="C89" s="21"/>
      <c r="D89" s="21"/>
      <c r="E89" s="21"/>
      <c r="F89" s="21"/>
      <c r="G89" s="21"/>
      <c r="H89" s="21"/>
      <c r="I89" s="21"/>
      <c r="J89" s="21"/>
      <c r="K89" s="21"/>
      <c r="L89" s="21"/>
      <c r="M89" s="21"/>
      <c r="N89" s="21"/>
      <c r="O89" s="21"/>
      <c r="P89" s="21"/>
      <c r="Q89" s="21"/>
      <c r="R89" s="21"/>
      <c r="S89" s="21"/>
      <c r="T89" s="21"/>
      <c r="U89" s="21"/>
      <c r="V89" s="21"/>
      <c r="W89" s="21"/>
      <c r="X89" s="21"/>
      <c r="Y89" s="21"/>
      <c r="Z89" s="21"/>
      <c r="AA89" s="21"/>
      <c r="AB89" s="21"/>
      <c r="AC89" s="21"/>
      <c r="AD89" s="21"/>
      <c r="AE89" s="21"/>
      <c r="AH89" s="26"/>
    </row>
    <row r="90" spans="1:34" s="4" customFormat="1" ht="22.5" customHeight="1" x14ac:dyDescent="0.55000000000000004">
      <c r="A90" s="19" t="s">
        <v>62</v>
      </c>
      <c r="B90" s="11"/>
      <c r="C90" s="11"/>
      <c r="D90" s="11"/>
      <c r="E90" s="11"/>
      <c r="F90" s="11"/>
      <c r="G90" s="11"/>
      <c r="H90" s="11"/>
      <c r="I90" s="11"/>
      <c r="J90" s="11"/>
      <c r="K90" s="11"/>
      <c r="L90" s="11"/>
      <c r="M90" s="11"/>
      <c r="N90" s="11"/>
      <c r="O90" s="11"/>
      <c r="P90" s="11"/>
      <c r="Q90" s="11"/>
      <c r="R90" s="11"/>
      <c r="S90" s="11"/>
      <c r="T90" s="11"/>
      <c r="U90" s="11"/>
      <c r="V90" s="11"/>
      <c r="W90" s="11"/>
      <c r="X90" s="11"/>
      <c r="Y90" s="11"/>
      <c r="Z90" s="11"/>
      <c r="AA90" s="11"/>
      <c r="AB90" s="11"/>
      <c r="AC90" s="11"/>
      <c r="AD90" s="11"/>
      <c r="AE90" s="11"/>
      <c r="AH90" s="26"/>
    </row>
    <row r="91" spans="1:34" s="4" customFormat="1" ht="24" customHeight="1" x14ac:dyDescent="0.55000000000000004">
      <c r="A91" s="201" t="s">
        <v>63</v>
      </c>
      <c r="B91" s="202"/>
      <c r="C91" s="89" t="s">
        <v>64</v>
      </c>
      <c r="D91" s="90"/>
      <c r="E91" s="90"/>
      <c r="F91" s="90"/>
      <c r="G91" s="90"/>
      <c r="H91" s="90"/>
      <c r="I91" s="90"/>
      <c r="J91" s="90"/>
      <c r="K91" s="91"/>
      <c r="L91" s="201" t="s">
        <v>65</v>
      </c>
      <c r="M91" s="202"/>
      <c r="N91" s="206" t="s">
        <v>66</v>
      </c>
      <c r="O91" s="206"/>
      <c r="P91" s="206"/>
      <c r="Q91" s="206"/>
      <c r="R91" s="206"/>
      <c r="S91" s="206"/>
      <c r="T91" s="206"/>
      <c r="U91" s="206"/>
      <c r="V91" s="206"/>
      <c r="W91" s="177" t="s">
        <v>67</v>
      </c>
      <c r="X91" s="90"/>
      <c r="Y91" s="90"/>
      <c r="Z91" s="90"/>
      <c r="AA91" s="90"/>
      <c r="AB91" s="90"/>
      <c r="AC91" s="90"/>
      <c r="AD91" s="90"/>
      <c r="AE91" s="91"/>
      <c r="AH91" s="26"/>
    </row>
    <row r="92" spans="1:34" s="4" customFormat="1" ht="18.75" customHeight="1" x14ac:dyDescent="0.55000000000000004">
      <c r="A92" s="66"/>
      <c r="B92" s="67" t="s">
        <v>22</v>
      </c>
      <c r="C92" s="164"/>
      <c r="D92" s="165"/>
      <c r="E92" s="165"/>
      <c r="F92" s="165"/>
      <c r="G92" s="165"/>
      <c r="H92" s="165"/>
      <c r="I92" s="165"/>
      <c r="J92" s="165"/>
      <c r="K92" s="166"/>
      <c r="L92" s="127"/>
      <c r="M92" s="129"/>
      <c r="N92" s="164"/>
      <c r="O92" s="165"/>
      <c r="P92" s="165"/>
      <c r="Q92" s="165"/>
      <c r="R92" s="165"/>
      <c r="S92" s="165"/>
      <c r="T92" s="165"/>
      <c r="U92" s="165"/>
      <c r="V92" s="166"/>
      <c r="W92" s="127"/>
      <c r="X92" s="128"/>
      <c r="Y92" s="128"/>
      <c r="Z92" s="128"/>
      <c r="AA92" s="128"/>
      <c r="AB92" s="128"/>
      <c r="AC92" s="128"/>
      <c r="AD92" s="128"/>
      <c r="AE92" s="129"/>
      <c r="AH92" s="26"/>
    </row>
    <row r="93" spans="1:34" s="4" customFormat="1" ht="18.75" customHeight="1" x14ac:dyDescent="0.55000000000000004">
      <c r="A93" s="66"/>
      <c r="B93" s="67" t="s">
        <v>22</v>
      </c>
      <c r="C93" s="161"/>
      <c r="D93" s="162"/>
      <c r="E93" s="162"/>
      <c r="F93" s="162"/>
      <c r="G93" s="162"/>
      <c r="H93" s="162"/>
      <c r="I93" s="162"/>
      <c r="J93" s="162"/>
      <c r="K93" s="163"/>
      <c r="L93" s="130"/>
      <c r="M93" s="132"/>
      <c r="N93" s="130"/>
      <c r="O93" s="131"/>
      <c r="P93" s="131"/>
      <c r="Q93" s="131"/>
      <c r="R93" s="131"/>
      <c r="S93" s="131"/>
      <c r="T93" s="131"/>
      <c r="U93" s="131"/>
      <c r="V93" s="132"/>
      <c r="W93" s="130"/>
      <c r="X93" s="131"/>
      <c r="Y93" s="131"/>
      <c r="Z93" s="131"/>
      <c r="AA93" s="131"/>
      <c r="AB93" s="131"/>
      <c r="AC93" s="131"/>
      <c r="AD93" s="131"/>
      <c r="AE93" s="132"/>
      <c r="AH93" s="26"/>
    </row>
    <row r="94" spans="1:34" ht="18.75" customHeight="1" x14ac:dyDescent="0.55000000000000004">
      <c r="A94" s="70"/>
      <c r="B94" s="73" t="s">
        <v>22</v>
      </c>
      <c r="C94" s="124"/>
      <c r="D94" s="125"/>
      <c r="E94" s="125"/>
      <c r="F94" s="125"/>
      <c r="G94" s="125"/>
      <c r="H94" s="125"/>
      <c r="I94" s="125"/>
      <c r="J94" s="125"/>
      <c r="K94" s="126"/>
      <c r="L94" s="133"/>
      <c r="M94" s="135"/>
      <c r="N94" s="124"/>
      <c r="O94" s="125"/>
      <c r="P94" s="125"/>
      <c r="Q94" s="125"/>
      <c r="R94" s="125"/>
      <c r="S94" s="125"/>
      <c r="T94" s="125"/>
      <c r="U94" s="125"/>
      <c r="V94" s="126"/>
      <c r="W94" s="133"/>
      <c r="X94" s="134"/>
      <c r="Y94" s="134"/>
      <c r="Z94" s="134"/>
      <c r="AA94" s="134"/>
      <c r="AB94" s="134"/>
      <c r="AC94" s="134"/>
      <c r="AD94" s="134"/>
      <c r="AE94" s="135"/>
      <c r="AF94" s="4"/>
    </row>
    <row r="95" spans="1:34" ht="10.5" customHeight="1" x14ac:dyDescent="0.55000000000000004">
      <c r="A95" s="22"/>
      <c r="B95" s="22"/>
      <c r="C95" s="22"/>
      <c r="D95" s="22"/>
      <c r="E95" s="22"/>
      <c r="F95" s="22"/>
      <c r="G95" s="22"/>
      <c r="H95" s="22"/>
      <c r="I95" s="22"/>
      <c r="J95" s="22"/>
      <c r="K95" s="22"/>
      <c r="L95" s="22"/>
      <c r="M95" s="22"/>
      <c r="N95" s="22"/>
      <c r="O95" s="22"/>
      <c r="P95" s="22"/>
      <c r="Q95" s="22"/>
      <c r="R95" s="22"/>
      <c r="S95" s="22"/>
      <c r="T95" s="22"/>
      <c r="U95" s="22"/>
      <c r="V95" s="22"/>
      <c r="W95" s="22"/>
      <c r="X95" s="22"/>
      <c r="Y95" s="22"/>
      <c r="Z95" s="22"/>
      <c r="AA95" s="22"/>
      <c r="AB95" s="22"/>
      <c r="AC95" s="22"/>
      <c r="AD95" s="22"/>
      <c r="AE95" s="22"/>
      <c r="AF95" s="4"/>
    </row>
    <row r="96" spans="1:34" ht="19.5" customHeight="1" x14ac:dyDescent="0.55000000000000004">
      <c r="A96" s="5" t="s">
        <v>68</v>
      </c>
      <c r="B96" s="22"/>
      <c r="C96" s="22"/>
      <c r="D96" s="22"/>
      <c r="E96" s="22"/>
      <c r="F96" s="22"/>
      <c r="G96" s="22"/>
      <c r="H96" s="22"/>
      <c r="I96" s="22"/>
      <c r="J96" s="22"/>
      <c r="K96" s="22"/>
      <c r="L96" s="22"/>
      <c r="M96" s="22"/>
      <c r="N96" s="22"/>
      <c r="O96" s="22"/>
      <c r="P96" s="22"/>
      <c r="Q96" s="22"/>
      <c r="R96" s="22"/>
      <c r="S96" s="22"/>
      <c r="T96" s="22"/>
      <c r="U96" s="22"/>
      <c r="V96" s="22"/>
      <c r="W96" s="22"/>
      <c r="X96" s="22"/>
      <c r="Y96" s="22"/>
      <c r="Z96" s="22"/>
      <c r="AA96" s="22"/>
      <c r="AB96" s="22"/>
      <c r="AC96" s="22"/>
      <c r="AD96" s="22"/>
      <c r="AE96" s="22"/>
      <c r="AF96" s="4"/>
    </row>
    <row r="97" spans="1:32" ht="35.25" customHeight="1" x14ac:dyDescent="0.55000000000000004">
      <c r="A97" s="207" t="s">
        <v>69</v>
      </c>
      <c r="B97" s="209"/>
      <c r="C97" s="207" t="s">
        <v>70</v>
      </c>
      <c r="D97" s="208"/>
      <c r="E97" s="208"/>
      <c r="F97" s="208"/>
      <c r="G97" s="208"/>
      <c r="H97" s="208"/>
      <c r="I97" s="208"/>
      <c r="J97" s="208"/>
      <c r="K97" s="209"/>
      <c r="L97" s="207" t="s">
        <v>71</v>
      </c>
      <c r="M97" s="208"/>
      <c r="N97" s="208"/>
      <c r="O97" s="208"/>
      <c r="P97" s="208"/>
      <c r="Q97" s="209"/>
      <c r="R97" s="201" t="s">
        <v>72</v>
      </c>
      <c r="S97" s="202"/>
      <c r="T97" s="207" t="s">
        <v>73</v>
      </c>
      <c r="U97" s="208"/>
      <c r="V97" s="208"/>
      <c r="W97" s="208"/>
      <c r="X97" s="208"/>
      <c r="Y97" s="209"/>
      <c r="Z97" s="210" t="s">
        <v>74</v>
      </c>
      <c r="AA97" s="118"/>
      <c r="AB97" s="118"/>
      <c r="AC97" s="118"/>
      <c r="AD97" s="118"/>
      <c r="AE97" s="119"/>
      <c r="AF97" s="4"/>
    </row>
    <row r="98" spans="1:32" ht="18.75" customHeight="1" x14ac:dyDescent="0.55000000000000004">
      <c r="A98" s="66"/>
      <c r="B98" s="67" t="s">
        <v>22</v>
      </c>
      <c r="C98" s="164"/>
      <c r="D98" s="165"/>
      <c r="E98" s="165"/>
      <c r="F98" s="165"/>
      <c r="G98" s="165"/>
      <c r="H98" s="165"/>
      <c r="I98" s="165"/>
      <c r="J98" s="165"/>
      <c r="K98" s="166"/>
      <c r="L98" s="164"/>
      <c r="M98" s="165"/>
      <c r="N98" s="165"/>
      <c r="O98" s="165"/>
      <c r="P98" s="165"/>
      <c r="Q98" s="166"/>
      <c r="R98" s="127"/>
      <c r="S98" s="129"/>
      <c r="T98" s="164"/>
      <c r="U98" s="165"/>
      <c r="V98" s="165"/>
      <c r="W98" s="165"/>
      <c r="X98" s="165"/>
      <c r="Y98" s="166"/>
      <c r="Z98" s="164"/>
      <c r="AA98" s="165"/>
      <c r="AB98" s="165"/>
      <c r="AC98" s="165"/>
      <c r="AD98" s="165"/>
      <c r="AE98" s="166"/>
      <c r="AF98" s="4"/>
    </row>
    <row r="99" spans="1:32" ht="18.75" customHeight="1" x14ac:dyDescent="0.55000000000000004">
      <c r="A99" s="66"/>
      <c r="B99" s="67" t="s">
        <v>22</v>
      </c>
      <c r="C99" s="161"/>
      <c r="D99" s="162"/>
      <c r="E99" s="162"/>
      <c r="F99" s="162"/>
      <c r="G99" s="162"/>
      <c r="H99" s="162"/>
      <c r="I99" s="162"/>
      <c r="J99" s="162"/>
      <c r="K99" s="163"/>
      <c r="L99" s="161"/>
      <c r="M99" s="162"/>
      <c r="N99" s="162"/>
      <c r="O99" s="162"/>
      <c r="P99" s="162"/>
      <c r="Q99" s="163"/>
      <c r="R99" s="130"/>
      <c r="S99" s="132"/>
      <c r="T99" s="161"/>
      <c r="U99" s="162"/>
      <c r="V99" s="162"/>
      <c r="W99" s="162"/>
      <c r="X99" s="162"/>
      <c r="Y99" s="163"/>
      <c r="Z99" s="161"/>
      <c r="AA99" s="162"/>
      <c r="AB99" s="162"/>
      <c r="AC99" s="162"/>
      <c r="AD99" s="162"/>
      <c r="AE99" s="163"/>
      <c r="AF99" s="4"/>
    </row>
    <row r="100" spans="1:32" ht="18.75" customHeight="1" x14ac:dyDescent="0.55000000000000004">
      <c r="A100" s="66"/>
      <c r="B100" s="67" t="s">
        <v>22</v>
      </c>
      <c r="C100" s="161"/>
      <c r="D100" s="162"/>
      <c r="E100" s="162"/>
      <c r="F100" s="162"/>
      <c r="G100" s="162"/>
      <c r="H100" s="162"/>
      <c r="I100" s="162"/>
      <c r="J100" s="162"/>
      <c r="K100" s="163"/>
      <c r="L100" s="161"/>
      <c r="M100" s="162"/>
      <c r="N100" s="162"/>
      <c r="O100" s="162"/>
      <c r="P100" s="162"/>
      <c r="Q100" s="163"/>
      <c r="R100" s="130"/>
      <c r="S100" s="132"/>
      <c r="T100" s="161"/>
      <c r="U100" s="162"/>
      <c r="V100" s="162"/>
      <c r="W100" s="162"/>
      <c r="X100" s="162"/>
      <c r="Y100" s="163"/>
      <c r="Z100" s="161"/>
      <c r="AA100" s="162"/>
      <c r="AB100" s="162"/>
      <c r="AC100" s="162"/>
      <c r="AD100" s="162"/>
      <c r="AE100" s="163"/>
      <c r="AF100" s="4"/>
    </row>
    <row r="101" spans="1:32" ht="18.75" customHeight="1" x14ac:dyDescent="0.55000000000000004">
      <c r="A101" s="66"/>
      <c r="B101" s="67" t="s">
        <v>22</v>
      </c>
      <c r="C101" s="161"/>
      <c r="D101" s="162"/>
      <c r="E101" s="162"/>
      <c r="F101" s="162"/>
      <c r="G101" s="162"/>
      <c r="H101" s="162"/>
      <c r="I101" s="162"/>
      <c r="J101" s="162"/>
      <c r="K101" s="163"/>
      <c r="L101" s="161"/>
      <c r="M101" s="162"/>
      <c r="N101" s="162"/>
      <c r="O101" s="162"/>
      <c r="P101" s="162"/>
      <c r="Q101" s="163"/>
      <c r="R101" s="130"/>
      <c r="S101" s="132"/>
      <c r="T101" s="161"/>
      <c r="U101" s="162"/>
      <c r="V101" s="162"/>
      <c r="W101" s="162"/>
      <c r="X101" s="162"/>
      <c r="Y101" s="163"/>
      <c r="Z101" s="161"/>
      <c r="AA101" s="162"/>
      <c r="AB101" s="162"/>
      <c r="AC101" s="162"/>
      <c r="AD101" s="162"/>
      <c r="AE101" s="163"/>
      <c r="AF101" s="4"/>
    </row>
    <row r="102" spans="1:32" ht="18.75" customHeight="1" x14ac:dyDescent="0.55000000000000004">
      <c r="A102" s="70"/>
      <c r="B102" s="73" t="s">
        <v>22</v>
      </c>
      <c r="C102" s="124"/>
      <c r="D102" s="125"/>
      <c r="E102" s="125"/>
      <c r="F102" s="125"/>
      <c r="G102" s="125"/>
      <c r="H102" s="125"/>
      <c r="I102" s="125"/>
      <c r="J102" s="125"/>
      <c r="K102" s="126"/>
      <c r="L102" s="124"/>
      <c r="M102" s="125"/>
      <c r="N102" s="125"/>
      <c r="O102" s="125"/>
      <c r="P102" s="125"/>
      <c r="Q102" s="126"/>
      <c r="R102" s="133"/>
      <c r="S102" s="135"/>
      <c r="T102" s="124"/>
      <c r="U102" s="125"/>
      <c r="V102" s="125"/>
      <c r="W102" s="125"/>
      <c r="X102" s="125"/>
      <c r="Y102" s="126"/>
      <c r="Z102" s="124"/>
      <c r="AA102" s="125"/>
      <c r="AB102" s="125"/>
      <c r="AC102" s="125"/>
      <c r="AD102" s="125"/>
      <c r="AE102" s="126"/>
      <c r="AF102" s="4"/>
    </row>
    <row r="103" spans="1:32" ht="10.5" customHeight="1" x14ac:dyDescent="0.55000000000000004">
      <c r="A103" s="23"/>
      <c r="B103" s="23"/>
      <c r="C103" s="23"/>
      <c r="D103" s="23"/>
      <c r="E103" s="23"/>
      <c r="F103" s="23"/>
      <c r="G103" s="23"/>
      <c r="H103" s="23"/>
      <c r="I103" s="23"/>
      <c r="J103" s="23"/>
      <c r="K103" s="23"/>
      <c r="L103" s="24"/>
      <c r="M103" s="24"/>
      <c r="N103" s="24"/>
      <c r="O103" s="24"/>
      <c r="P103" s="24"/>
      <c r="Q103" s="24"/>
      <c r="R103" s="24"/>
      <c r="S103" s="24"/>
      <c r="T103" s="24"/>
      <c r="U103" s="24"/>
      <c r="V103" s="24"/>
      <c r="W103" s="24"/>
      <c r="X103" s="24"/>
      <c r="Y103" s="24"/>
      <c r="Z103" s="24"/>
      <c r="AA103" s="24"/>
      <c r="AB103" s="24"/>
      <c r="AC103" s="24"/>
      <c r="AD103" s="24"/>
      <c r="AE103" s="24"/>
      <c r="AF103" s="4"/>
    </row>
    <row r="104" spans="1:32" ht="16.5" customHeight="1" x14ac:dyDescent="0.55000000000000004">
      <c r="A104" s="3" t="s">
        <v>75</v>
      </c>
      <c r="B104" s="4"/>
      <c r="C104" s="4"/>
      <c r="D104" s="4"/>
      <c r="E104" s="4"/>
      <c r="F104" s="4"/>
      <c r="G104" s="4"/>
      <c r="H104" s="4"/>
      <c r="I104" s="4"/>
      <c r="J104" s="4"/>
      <c r="K104" s="4"/>
      <c r="L104" s="4"/>
      <c r="M104" s="4"/>
      <c r="N104" s="4"/>
      <c r="O104" s="4"/>
      <c r="P104" s="4"/>
      <c r="Q104" s="4"/>
      <c r="R104" s="4"/>
      <c r="S104" s="4"/>
      <c r="T104" s="4"/>
      <c r="U104" s="4"/>
      <c r="V104" s="4"/>
      <c r="W104" s="4"/>
      <c r="X104" s="4"/>
      <c r="Y104" s="4"/>
      <c r="Z104" s="4"/>
      <c r="AA104" s="4"/>
      <c r="AB104" s="4"/>
      <c r="AC104" s="4"/>
      <c r="AD104" s="4"/>
      <c r="AE104" s="4"/>
    </row>
    <row r="105" spans="1:32" ht="27.75" customHeight="1" x14ac:dyDescent="0.55000000000000004">
      <c r="A105" s="232" t="s">
        <v>76</v>
      </c>
      <c r="B105" s="232"/>
      <c r="C105" s="232"/>
      <c r="D105" s="232"/>
      <c r="E105" s="232"/>
      <c r="F105" s="232"/>
      <c r="G105" s="232"/>
      <c r="H105" s="232"/>
      <c r="I105" s="232"/>
      <c r="J105" s="232"/>
      <c r="K105" s="232"/>
      <c r="L105" s="232"/>
      <c r="M105" s="232"/>
      <c r="N105" s="232"/>
      <c r="O105" s="232"/>
      <c r="P105" s="232"/>
      <c r="Q105" s="232"/>
      <c r="R105" s="232"/>
      <c r="S105" s="232"/>
      <c r="T105" s="232"/>
      <c r="U105" s="232"/>
      <c r="V105" s="232"/>
      <c r="W105" s="232"/>
      <c r="X105" s="232"/>
      <c r="Y105" s="232"/>
      <c r="Z105" s="232"/>
      <c r="AA105" s="232"/>
      <c r="AB105" s="232"/>
      <c r="AC105" s="232"/>
      <c r="AD105" s="232"/>
      <c r="AE105" s="232"/>
    </row>
    <row r="106" spans="1:32" ht="16.5" customHeight="1" x14ac:dyDescent="0.55000000000000004">
      <c r="A106" s="207" t="s">
        <v>30</v>
      </c>
      <c r="B106" s="208"/>
      <c r="C106" s="208"/>
      <c r="D106" s="209"/>
      <c r="E106" s="207" t="s">
        <v>77</v>
      </c>
      <c r="F106" s="208"/>
      <c r="G106" s="208"/>
      <c r="H106" s="208"/>
      <c r="I106" s="208"/>
      <c r="J106" s="208"/>
      <c r="K106" s="208"/>
      <c r="L106" s="208"/>
      <c r="M106" s="208"/>
      <c r="N106" s="208"/>
      <c r="O106" s="208"/>
      <c r="P106" s="208"/>
      <c r="Q106" s="208"/>
      <c r="R106" s="208"/>
      <c r="S106" s="208"/>
      <c r="T106" s="208"/>
      <c r="U106" s="208"/>
      <c r="V106" s="208"/>
      <c r="W106" s="208"/>
      <c r="X106" s="208"/>
      <c r="Y106" s="208"/>
      <c r="Z106" s="208"/>
      <c r="AA106" s="208"/>
      <c r="AB106" s="208"/>
      <c r="AC106" s="208"/>
      <c r="AD106" s="208"/>
      <c r="AE106" s="209"/>
    </row>
    <row r="107" spans="1:32" ht="18.75" customHeight="1" x14ac:dyDescent="0.55000000000000004">
      <c r="A107" s="66"/>
      <c r="B107" s="67" t="s">
        <v>22</v>
      </c>
      <c r="C107" s="74"/>
      <c r="D107" s="69" t="s">
        <v>24</v>
      </c>
      <c r="E107" s="127"/>
      <c r="F107" s="128"/>
      <c r="G107" s="128"/>
      <c r="H107" s="128"/>
      <c r="I107" s="128"/>
      <c r="J107" s="128"/>
      <c r="K107" s="128"/>
      <c r="L107" s="128"/>
      <c r="M107" s="128"/>
      <c r="N107" s="128"/>
      <c r="O107" s="128"/>
      <c r="P107" s="128"/>
      <c r="Q107" s="128"/>
      <c r="R107" s="128"/>
      <c r="S107" s="128"/>
      <c r="T107" s="128"/>
      <c r="U107" s="128"/>
      <c r="V107" s="128"/>
      <c r="W107" s="128"/>
      <c r="X107" s="128"/>
      <c r="Y107" s="128"/>
      <c r="Z107" s="128"/>
      <c r="AA107" s="128"/>
      <c r="AB107" s="128"/>
      <c r="AC107" s="128"/>
      <c r="AD107" s="128"/>
      <c r="AE107" s="129"/>
    </row>
    <row r="108" spans="1:32" ht="18.75" customHeight="1" x14ac:dyDescent="0.55000000000000004">
      <c r="A108" s="66"/>
      <c r="B108" s="67" t="s">
        <v>22</v>
      </c>
      <c r="C108" s="74"/>
      <c r="D108" s="69" t="s">
        <v>24</v>
      </c>
      <c r="E108" s="130"/>
      <c r="F108" s="131"/>
      <c r="G108" s="131"/>
      <c r="H108" s="131"/>
      <c r="I108" s="131"/>
      <c r="J108" s="131"/>
      <c r="K108" s="131"/>
      <c r="L108" s="131"/>
      <c r="M108" s="131"/>
      <c r="N108" s="131"/>
      <c r="O108" s="131"/>
      <c r="P108" s="131"/>
      <c r="Q108" s="131"/>
      <c r="R108" s="131"/>
      <c r="S108" s="131"/>
      <c r="T108" s="131"/>
      <c r="U108" s="131"/>
      <c r="V108" s="131"/>
      <c r="W108" s="131"/>
      <c r="X108" s="131"/>
      <c r="Y108" s="131"/>
      <c r="Z108" s="131"/>
      <c r="AA108" s="131"/>
      <c r="AB108" s="131"/>
      <c r="AC108" s="131"/>
      <c r="AD108" s="131"/>
      <c r="AE108" s="132"/>
    </row>
    <row r="109" spans="1:32" ht="18.75" customHeight="1" x14ac:dyDescent="0.55000000000000004">
      <c r="A109" s="70"/>
      <c r="B109" s="71" t="s">
        <v>22</v>
      </c>
      <c r="C109" s="75"/>
      <c r="D109" s="73" t="s">
        <v>24</v>
      </c>
      <c r="E109" s="133"/>
      <c r="F109" s="134"/>
      <c r="G109" s="134"/>
      <c r="H109" s="134"/>
      <c r="I109" s="134"/>
      <c r="J109" s="134"/>
      <c r="K109" s="134"/>
      <c r="L109" s="134"/>
      <c r="M109" s="134"/>
      <c r="N109" s="134"/>
      <c r="O109" s="134"/>
      <c r="P109" s="134"/>
      <c r="Q109" s="134"/>
      <c r="R109" s="134"/>
      <c r="S109" s="134"/>
      <c r="T109" s="134"/>
      <c r="U109" s="134"/>
      <c r="V109" s="134"/>
      <c r="W109" s="134"/>
      <c r="X109" s="134"/>
      <c r="Y109" s="134"/>
      <c r="Z109" s="134"/>
      <c r="AA109" s="134"/>
      <c r="AB109" s="134"/>
      <c r="AC109" s="134"/>
      <c r="AD109" s="134"/>
      <c r="AE109" s="135"/>
    </row>
  </sheetData>
  <sheetProtection pivotTables="0"/>
  <mergeCells count="227">
    <mergeCell ref="E107:AE107"/>
    <mergeCell ref="E108:AE108"/>
    <mergeCell ref="E109:AE109"/>
    <mergeCell ref="C102:K102"/>
    <mergeCell ref="L102:Q102"/>
    <mergeCell ref="R102:S102"/>
    <mergeCell ref="T102:Y102"/>
    <mergeCell ref="Z102:AE102"/>
    <mergeCell ref="A105:AE105"/>
    <mergeCell ref="C99:K99"/>
    <mergeCell ref="L99:Q99"/>
    <mergeCell ref="R99:S99"/>
    <mergeCell ref="T99:Y99"/>
    <mergeCell ref="Z99:AE99"/>
    <mergeCell ref="A45:D47"/>
    <mergeCell ref="A48:D50"/>
    <mergeCell ref="A51:D53"/>
    <mergeCell ref="A106:D106"/>
    <mergeCell ref="E106:AE106"/>
    <mergeCell ref="C100:K100"/>
    <mergeCell ref="L100:Q100"/>
    <mergeCell ref="R100:S100"/>
    <mergeCell ref="T100:Y100"/>
    <mergeCell ref="Z100:AE100"/>
    <mergeCell ref="C101:K101"/>
    <mergeCell ref="L101:Q101"/>
    <mergeCell ref="R101:S101"/>
    <mergeCell ref="T101:Y101"/>
    <mergeCell ref="Z101:AE101"/>
    <mergeCell ref="C94:K94"/>
    <mergeCell ref="L94:M94"/>
    <mergeCell ref="A97:B97"/>
    <mergeCell ref="C97:K97"/>
    <mergeCell ref="L97:Q97"/>
    <mergeCell ref="R97:S97"/>
    <mergeCell ref="T97:Y97"/>
    <mergeCell ref="Z97:AE97"/>
    <mergeCell ref="C98:K98"/>
    <mergeCell ref="L98:Q98"/>
    <mergeCell ref="R98:S98"/>
    <mergeCell ref="T98:Y98"/>
    <mergeCell ref="Z98:AE98"/>
    <mergeCell ref="C93:K93"/>
    <mergeCell ref="L93:M93"/>
    <mergeCell ref="A91:B91"/>
    <mergeCell ref="L91:M91"/>
    <mergeCell ref="L92:M92"/>
    <mergeCell ref="W91:AE91"/>
    <mergeCell ref="N91:V91"/>
    <mergeCell ref="N92:V92"/>
    <mergeCell ref="N93:V93"/>
    <mergeCell ref="C91:K91"/>
    <mergeCell ref="C92:K92"/>
    <mergeCell ref="C82:K82"/>
    <mergeCell ref="L82:M82"/>
    <mergeCell ref="N82:O82"/>
    <mergeCell ref="P82:V82"/>
    <mergeCell ref="C78:K78"/>
    <mergeCell ref="L78:M78"/>
    <mergeCell ref="N78:T78"/>
    <mergeCell ref="U78:AC78"/>
    <mergeCell ref="AD78:AE78"/>
    <mergeCell ref="AC82:AE82"/>
    <mergeCell ref="A81:B81"/>
    <mergeCell ref="C81:K81"/>
    <mergeCell ref="L81:M81"/>
    <mergeCell ref="N81:O81"/>
    <mergeCell ref="P81:V81"/>
    <mergeCell ref="W81:AB81"/>
    <mergeCell ref="I72:AE72"/>
    <mergeCell ref="A75:B75"/>
    <mergeCell ref="N75:T75"/>
    <mergeCell ref="U75:AC75"/>
    <mergeCell ref="AD75:AE75"/>
    <mergeCell ref="N76:T76"/>
    <mergeCell ref="U76:AC76"/>
    <mergeCell ref="AD76:AE76"/>
    <mergeCell ref="L77:M77"/>
    <mergeCell ref="N77:T77"/>
    <mergeCell ref="U77:AC77"/>
    <mergeCell ref="AD77:AE77"/>
    <mergeCell ref="C76:K76"/>
    <mergeCell ref="L76:M76"/>
    <mergeCell ref="C75:K75"/>
    <mergeCell ref="L75:M75"/>
    <mergeCell ref="AC81:AE81"/>
    <mergeCell ref="C77:K77"/>
    <mergeCell ref="A65:D68"/>
    <mergeCell ref="E65:H65"/>
    <mergeCell ref="I65:AE65"/>
    <mergeCell ref="E60:AE60"/>
    <mergeCell ref="E61:AE61"/>
    <mergeCell ref="A69:D72"/>
    <mergeCell ref="E69:H69"/>
    <mergeCell ref="I69:AE69"/>
    <mergeCell ref="I70:AE70"/>
    <mergeCell ref="I71:AE71"/>
    <mergeCell ref="W47:AE47"/>
    <mergeCell ref="E49:L49"/>
    <mergeCell ref="E50:L50"/>
    <mergeCell ref="A55:AE55"/>
    <mergeCell ref="A56:D56"/>
    <mergeCell ref="E56:AE56"/>
    <mergeCell ref="E57:AE57"/>
    <mergeCell ref="E58:AE58"/>
    <mergeCell ref="E59:AE59"/>
    <mergeCell ref="N88:O88"/>
    <mergeCell ref="P88:V88"/>
    <mergeCell ref="W88:AB88"/>
    <mergeCell ref="E53:L53"/>
    <mergeCell ref="M53:V53"/>
    <mergeCell ref="W53:AE53"/>
    <mergeCell ref="E39:H39"/>
    <mergeCell ref="I39:AE39"/>
    <mergeCell ref="I40:AE40"/>
    <mergeCell ref="I41:AE41"/>
    <mergeCell ref="I42:AE42"/>
    <mergeCell ref="E48:L48"/>
    <mergeCell ref="M48:V48"/>
    <mergeCell ref="E44:L44"/>
    <mergeCell ref="M44:V44"/>
    <mergeCell ref="W44:AE44"/>
    <mergeCell ref="E45:L45"/>
    <mergeCell ref="W48:AE48"/>
    <mergeCell ref="M45:V45"/>
    <mergeCell ref="E46:L46"/>
    <mergeCell ref="E47:L47"/>
    <mergeCell ref="M46:V46"/>
    <mergeCell ref="M47:V47"/>
    <mergeCell ref="W46:AE46"/>
    <mergeCell ref="C87:K87"/>
    <mergeCell ref="L87:M87"/>
    <mergeCell ref="N87:O87"/>
    <mergeCell ref="P87:V87"/>
    <mergeCell ref="W84:AB84"/>
    <mergeCell ref="AC84:AE84"/>
    <mergeCell ref="C84:K84"/>
    <mergeCell ref="L84:M84"/>
    <mergeCell ref="N84:O84"/>
    <mergeCell ref="P84:V84"/>
    <mergeCell ref="AC88:AE88"/>
    <mergeCell ref="E33:H33"/>
    <mergeCell ref="I33:AE33"/>
    <mergeCell ref="E34:H34"/>
    <mergeCell ref="A44:D44"/>
    <mergeCell ref="W45:AE45"/>
    <mergeCell ref="A35:D38"/>
    <mergeCell ref="E35:H35"/>
    <mergeCell ref="I36:AE36"/>
    <mergeCell ref="I37:AE37"/>
    <mergeCell ref="I38:AE38"/>
    <mergeCell ref="A39:D42"/>
    <mergeCell ref="W52:AE52"/>
    <mergeCell ref="W83:AB83"/>
    <mergeCell ref="AC83:AE83"/>
    <mergeCell ref="W82:AB82"/>
    <mergeCell ref="C83:K83"/>
    <mergeCell ref="L83:M83"/>
    <mergeCell ref="N83:O83"/>
    <mergeCell ref="P83:V83"/>
    <mergeCell ref="C88:K88"/>
    <mergeCell ref="L88:M88"/>
    <mergeCell ref="W87:AB87"/>
    <mergeCell ref="AC87:AE87"/>
    <mergeCell ref="E28:AE28"/>
    <mergeCell ref="E29:AE29"/>
    <mergeCell ref="E30:AE30"/>
    <mergeCell ref="E31:AE31"/>
    <mergeCell ref="E32:AE32"/>
    <mergeCell ref="A23:D23"/>
    <mergeCell ref="A14:D14"/>
    <mergeCell ref="E14:AE14"/>
    <mergeCell ref="E15:AE15"/>
    <mergeCell ref="E16:AE16"/>
    <mergeCell ref="E17:AE17"/>
    <mergeCell ref="E18:AE18"/>
    <mergeCell ref="E24:AE24"/>
    <mergeCell ref="E25:AE25"/>
    <mergeCell ref="E26:AE26"/>
    <mergeCell ref="E19:AE19"/>
    <mergeCell ref="E20:AE20"/>
    <mergeCell ref="E21:AE21"/>
    <mergeCell ref="E22:AE22"/>
    <mergeCell ref="E23:AE23"/>
    <mergeCell ref="E27:AE27"/>
    <mergeCell ref="N94:V94"/>
    <mergeCell ref="W92:AE92"/>
    <mergeCell ref="W93:AE93"/>
    <mergeCell ref="W94:AE94"/>
    <mergeCell ref="A8:E8"/>
    <mergeCell ref="F8:AE8"/>
    <mergeCell ref="M49:V49"/>
    <mergeCell ref="M50:V50"/>
    <mergeCell ref="W49:AE49"/>
    <mergeCell ref="W50:AE50"/>
    <mergeCell ref="E51:L51"/>
    <mergeCell ref="E52:L52"/>
    <mergeCell ref="M51:V51"/>
    <mergeCell ref="M52:V52"/>
    <mergeCell ref="W51:AE51"/>
    <mergeCell ref="A9:E9"/>
    <mergeCell ref="F9:AE9"/>
    <mergeCell ref="A10:E10"/>
    <mergeCell ref="F10:AE10"/>
    <mergeCell ref="A11:E11"/>
    <mergeCell ref="F11:AE11"/>
    <mergeCell ref="I34:AE34"/>
    <mergeCell ref="I35:AE35"/>
    <mergeCell ref="A33:D34"/>
    <mergeCell ref="F3:T3"/>
    <mergeCell ref="F4:T4"/>
    <mergeCell ref="F5:T5"/>
    <mergeCell ref="A1:AE1"/>
    <mergeCell ref="A3:E3"/>
    <mergeCell ref="U3:X3"/>
    <mergeCell ref="Y3:AE3"/>
    <mergeCell ref="A6:E7"/>
    <mergeCell ref="G6:H6"/>
    <mergeCell ref="J6:K6"/>
    <mergeCell ref="L6:AE6"/>
    <mergeCell ref="F7:AE7"/>
    <mergeCell ref="A5:E5"/>
    <mergeCell ref="A4:E4"/>
    <mergeCell ref="U4:X4"/>
    <mergeCell ref="Y4:Z4"/>
    <mergeCell ref="U5:X5"/>
    <mergeCell ref="Y5:AD5"/>
  </mergeCells>
  <phoneticPr fontId="1"/>
  <dataValidations count="5">
    <dataValidation type="list" allowBlank="1" showInputMessage="1" showErrorMessage="1" sqref="R98:S102 L92:M94" xr:uid="{02B14407-A782-4907-9A9E-5524FE6CC227}">
      <formula1>"単独,共同"</formula1>
    </dataValidation>
    <dataValidation type="list" allowBlank="1" showInputMessage="1" showErrorMessage="1" sqref="Y3:AE3" xr:uid="{AB2C5920-9837-4304-A8E0-6605FDA14EC2}">
      <formula1>"男性,女性,―"</formula1>
    </dataValidation>
    <dataValidation imeMode="halfAlpha" allowBlank="1" showInputMessage="1" showErrorMessage="1" sqref="Y4:Z4 AB4 E40:E42 J6:K6 G6:H6 A92:A94 Y5:AD5 AD4:AE4 A24:A32 A107:A109 C24:C32 A15:A22 C15:C22 C107:C109 E36:E38 G40:G42 G36:G38 A98:A102 A57:A61 C57:C61 G66:G68 E66:E68 E70:E72 G70:G72 A76:A78 A82:A88 F5" xr:uid="{483F8BDF-BD38-43C5-9699-20E57585C05B}"/>
    <dataValidation type="list" allowBlank="1" showInputMessage="1" showErrorMessage="1" sqref="L76:M78 L82:M88" xr:uid="{65140A09-906D-4700-B538-139E149FA68F}">
      <formula1>"単著,共著"</formula1>
    </dataValidation>
    <dataValidation type="list" allowBlank="1" showInputMessage="1" showErrorMessage="1" sqref="N82:O88" xr:uid="{CCC5B576-2327-40A5-BB69-304007670A04}">
      <formula1>"あり,なし"</formula1>
    </dataValidation>
  </dataValidations>
  <printOptions horizontalCentered="1"/>
  <pageMargins left="0.39370078740157483" right="0.31496062992125984" top="0.55118110236220474" bottom="0.35433070866141736" header="0.31496062992125984" footer="0.31496062992125984"/>
  <pageSetup paperSize="9" orientation="portrait" r:id="rId1"/>
  <headerFooter differentFirst="1"/>
  <rowBreaks count="2" manualBreakCount="2">
    <brk id="42" max="30" man="1"/>
    <brk id="78" max="30" man="1"/>
  </rowBreaks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13313" r:id="rId4" name="Check Box 1">
              <controlPr defaultSize="0" autoFill="0" autoLine="0" autoPict="0">
                <anchor moveWithCells="1">
                  <from>
                    <xdr:col>30</xdr:col>
                    <xdr:colOff>203200</xdr:colOff>
                    <xdr:row>0</xdr:row>
                    <xdr:rowOff>0</xdr:rowOff>
                  </from>
                  <to>
                    <xdr:col>31</xdr:col>
                    <xdr:colOff>31750</xdr:colOff>
                    <xdr:row>0</xdr:row>
                    <xdr:rowOff>165100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3314" r:id="rId5" name="Check Box 2">
              <controlPr defaultSize="0" autoFill="0" autoLine="0" autoPict="0">
                <anchor moveWithCells="1">
                  <from>
                    <xdr:col>30</xdr:col>
                    <xdr:colOff>203200</xdr:colOff>
                    <xdr:row>0</xdr:row>
                    <xdr:rowOff>0</xdr:rowOff>
                  </from>
                  <to>
                    <xdr:col>31</xdr:col>
                    <xdr:colOff>31750</xdr:colOff>
                    <xdr:row>1</xdr:row>
                    <xdr:rowOff>31750</xdr:rowOff>
                  </to>
                </anchor>
              </controlPr>
            </control>
          </mc:Choice>
        </mc:AlternateContent>
      </controls>
    </mc:Choice>
  </mc:AlternateConten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ainDivision xmlns="e8dd69d2-b783-41bf-9877-12119791ce82" xsi:nil="true"/>
    <TaxCatchAll xmlns="e8dd69d2-b783-41bf-9877-12119791ce82" xsi:nil="true"/>
    <lcf76f155ced4ddcb4097134ff3c332f xmlns="83282aaa-4316-492e-99c9-35aff64013ca">
      <Terms xmlns="http://schemas.microsoft.com/office/infopath/2007/PartnerControls"/>
    </lcf76f155ced4ddcb4097134ff3c332f>
    <FolderPermissions xmlns="e8dd69d2-b783-41bf-9877-12119791ce82">はい</FolderPermissions>
    <Contact xmlns="e8dd69d2-b783-41bf-9877-12119791ce82" xsi:nil="true"/>
    <Remarks xmlns="e8dd69d2-b783-41bf-9877-12119791ce82" xsi:nil="true"/>
    <OpenRange1 xmlns="e8dd69d2-b783-41bf-9877-12119791ce82">3</OpenRange1>
    <OverviewAndApplication xmlns="e8dd69d2-b783-41bf-9877-12119791ce82" xsi:nil="true"/>
    <_dlc_DocId xmlns="e8dd69d2-b783-41bf-9877-12119791ce82">QWTXN5W75H2Y-1693000826-7831</_dlc_DocId>
    <_dlc_DocIdUrl xmlns="e8dd69d2-b783-41bf-9877-12119791ce82">
      <Url>https://ritsumei365.sharepoint.com/sites/portal/_layouts/15/DocIdRedir.aspx?ID=QWTXN5W75H2Y-1693000826-7831</Url>
      <Description>QWTXN5W75H2Y-1693000826-7831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U_書式・マニュアル" ma:contentTypeID="0x010100A3B4CF93EB16954FB40D3DAAFAE3E3EC00F81F9B4857924741BA5DAF03DF39DB95" ma:contentTypeVersion="32" ma:contentTypeDescription="書式・マニュアルドキュメント用" ma:contentTypeScope="" ma:versionID="f04f8812aaa9629c83474fbc44d30b37">
  <xsd:schema xmlns:xsd="http://www.w3.org/2001/XMLSchema" xmlns:xs="http://www.w3.org/2001/XMLSchema" xmlns:p="http://schemas.microsoft.com/office/2006/metadata/properties" xmlns:ns2="e8dd69d2-b783-41bf-9877-12119791ce82" xmlns:ns3="83282aaa-4316-492e-99c9-35aff64013ca" xmlns:ns4="29b2d8c2-b3c9-494f-acb7-0df6bdad54d3" targetNamespace="http://schemas.microsoft.com/office/2006/metadata/properties" ma:root="true" ma:fieldsID="f15be396c0d632eb965cf8dd0668e0ac" ns2:_="" ns3:_="" ns4:_="">
    <xsd:import namespace="e8dd69d2-b783-41bf-9877-12119791ce82"/>
    <xsd:import namespace="83282aaa-4316-492e-99c9-35aff64013ca"/>
    <xsd:import namespace="29b2d8c2-b3c9-494f-acb7-0df6bdad54d3"/>
    <xsd:element name="properties">
      <xsd:complexType>
        <xsd:sequence>
          <xsd:element name="documentManagement">
            <xsd:complexType>
              <xsd:all>
                <xsd:element ref="ns2:MainDivision" minOccurs="0"/>
                <xsd:element ref="ns2:Contact" minOccurs="0"/>
                <xsd:element ref="ns2:OverviewAndApplication" minOccurs="0"/>
                <xsd:element ref="ns2:Remarks" minOccurs="0"/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2:FolderPermissions" minOccurs="0"/>
                <xsd:element ref="ns2:OpenRange1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CR" minOccurs="0"/>
                <xsd:element ref="ns3:lcf76f155ced4ddcb4097134ff3c332f" minOccurs="0"/>
                <xsd:element ref="ns2:TaxCatchAll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dd69d2-b783-41bf-9877-12119791ce82" elementFormDefault="qualified">
    <xsd:import namespace="http://schemas.microsoft.com/office/2006/documentManagement/types"/>
    <xsd:import namespace="http://schemas.microsoft.com/office/infopath/2007/PartnerControls"/>
    <xsd:element name="MainDivision" ma:index="8" nillable="true" ma:displayName="主管課" ma:internalName="MainDivision">
      <xsd:simpleType>
        <xsd:restriction base="dms:Text">
          <xsd:maxLength value="255"/>
        </xsd:restriction>
      </xsd:simpleType>
    </xsd:element>
    <xsd:element name="Contact" ma:index="9" nillable="true" ma:displayName="問い合わせ先" ma:internalName="Contact">
      <xsd:simpleType>
        <xsd:restriction base="dms:Note">
          <xsd:maxLength value="255"/>
        </xsd:restriction>
      </xsd:simpleType>
    </xsd:element>
    <xsd:element name="OverviewAndApplication" ma:index="10" nillable="true" ma:displayName="概要・用途" ma:internalName="OverviewAndApplication">
      <xsd:simpleType>
        <xsd:restriction base="dms:Note">
          <xsd:maxLength value="255"/>
        </xsd:restriction>
      </xsd:simpleType>
    </xsd:element>
    <xsd:element name="Remarks" ma:index="11" nillable="true" ma:displayName="備考" ma:internalName="Remarks">
      <xsd:simpleType>
        <xsd:restriction base="dms:Note">
          <xsd:maxLength value="255"/>
        </xsd:restriction>
      </xsd:simpleType>
    </xsd:element>
    <xsd:element name="_dlc_DocId" ma:index="12" nillable="true" ma:displayName="ドキュメント ID 値" ma:description="このアイテムに割り当てられているドキュメント ID の値です。" ma:indexed="true" ma:internalName="_dlc_DocId" ma:readOnly="true">
      <xsd:simpleType>
        <xsd:restriction base="dms:Text"/>
      </xsd:simpleType>
    </xsd:element>
    <xsd:element name="_dlc_DocIdUrl" ma:index="13" nillable="true" ma:displayName="ドキュメントID:" ma:description="このドキュメントへの常時接続リンクです。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6" nillable="true" ma:displayName="共有相手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共有相手の詳細情報" ma:description="" ma:internalName="SharedWithDetails" ma:readOnly="true">
      <xsd:simpleType>
        <xsd:restriction base="dms:Note">
          <xsd:maxLength value="255"/>
        </xsd:restriction>
      </xsd:simpleType>
    </xsd:element>
    <xsd:element name="FolderPermissions" ma:index="18" nillable="true" ma:displayName="親フォルダから権限継承" ma:default="はい" ma:format="Dropdown" ma:hidden="true" ma:internalName="FolderPermissions" ma:readOnly="false">
      <xsd:simpleType>
        <xsd:restriction base="dms:Choice">
          <xsd:enumeration value="はい"/>
          <xsd:enumeration value="いいえ"/>
        </xsd:restriction>
      </xsd:simpleType>
    </xsd:element>
    <xsd:element name="OpenRange1" ma:index="20" nillable="true" ma:displayName="表示順" ma:internalName="OpenRange1" ma:percentage="FALSE">
      <xsd:simpleType>
        <xsd:restriction base="dms:Number"/>
      </xsd:simpleType>
    </xsd:element>
    <xsd:element name="TaxCatchAll" ma:index="33" nillable="true" ma:displayName="Taxonomy Catch All Column" ma:hidden="true" ma:list="{4e584ef5-b33a-4489-8430-df4041cbad37}" ma:internalName="TaxCatchAll" ma:showField="CatchAllData" ma:web="e8dd69d2-b783-41bf-9877-12119791ce8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282aaa-4316-492e-99c9-35aff64013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2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2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2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8" nillable="true" ma:displayName="Tags" ma:internalName="MediaServiceAutoTags" ma:readOnly="true">
      <xsd:simpleType>
        <xsd:restriction base="dms:Text"/>
      </xsd:simpleType>
    </xsd:element>
    <xsd:element name="MediaLengthInSeconds" ma:index="29" nillable="true" ma:displayName="Length (seconds)" ma:internalName="MediaLengthInSeconds" ma:readOnly="true">
      <xsd:simpleType>
        <xsd:restriction base="dms:Unknown"/>
      </xsd:simpleType>
    </xsd:element>
    <xsd:element name="MediaServiceOCR" ma:index="3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32" nillable="true" ma:taxonomy="true" ma:internalName="lcf76f155ced4ddcb4097134ff3c332f" ma:taxonomyFieldName="MediaServiceImageTags" ma:displayName="画像タグ" ma:readOnly="false" ma:fieldId="{5cf76f15-5ced-4ddc-b409-7134ff3c332f}" ma:taxonomyMulti="true" ma:sspId="54849669-9eef-462d-b5a2-b47f93d0b3f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b2d8c2-b3c9-494f-acb7-0df6bdad54d3" elementFormDefault="qualified">
    <xsd:import namespace="http://schemas.microsoft.com/office/2006/documentManagement/types"/>
    <xsd:import namespace="http://schemas.microsoft.com/office/infopath/2007/PartnerControls"/>
    <xsd:element name="MediaServiceObjectDetectorVersions" ma:index="3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コンテンツ タイプ"/>
        <xsd:element ref="dc:title" minOccurs="0" maxOccurs="1" ma:index="4" ma:displayName="タイトル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F0897294-893F-476D-95F2-E55A67E8AF18}">
  <ds:schemaRefs>
    <ds:schemaRef ds:uri="e8dd69d2-b783-41bf-9877-12119791ce82"/>
    <ds:schemaRef ds:uri="29b2d8c2-b3c9-494f-acb7-0df6bdad54d3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purl.org/dc/dcmitype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83282aaa-4316-492e-99c9-35aff64013ca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0AA8499B-880B-4E4F-BC43-F3AB87BC0B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47C4C6-3E93-43E4-A5FD-BEC6B5AEF5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dd69d2-b783-41bf-9877-12119791ce82"/>
    <ds:schemaRef ds:uri="83282aaa-4316-492e-99c9-35aff64013ca"/>
    <ds:schemaRef ds:uri="29b2d8c2-b3c9-494f-acb7-0df6bdad54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307BEAC-924E-4B2C-B09F-3E8461D5B161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e296e639-91e9-4bb7-a1e8-7ae7de7d97ca}" enabled="1" method="Privileged" siteId="{a449438d-3606-490b-844f-c4e15e535fca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ワークシート</vt:lpstr>
      </vt:variant>
      <vt:variant>
        <vt:i4>1</vt:i4>
      </vt:variant>
      <vt:variant>
        <vt:lpstr>名前付き一覧</vt:lpstr>
      </vt:variant>
      <vt:variant>
        <vt:i4>1</vt:i4>
      </vt:variant>
    </vt:vector>
  </HeadingPairs>
  <TitlesOfParts>
    <vt:vector size="2" baseType="lpstr">
      <vt:lpstr>履歴・業績書</vt:lpstr>
      <vt:lpstr>履歴・業績書!Print_Area</vt:lpstr>
    </vt:vector>
  </TitlesOfParts>
  <Manager/>
  <Company>学校法人立命館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cp:keywords/>
  <dc:description/>
  <cp:revision/>
  <cp:lastPrinted>2026-04-28T10:34:37Z</cp:lastPrinted>
  <dcterms:created xsi:type="dcterms:W3CDTF">2021-09-08T05:41:34Z</dcterms:created>
  <dcterms:modified xsi:type="dcterms:W3CDTF">2026-05-14T10:35:58Z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0x010100A3B4CF93EB16954FB40D3DAAFAE3E3EC00F81F9B4857924741BA5DAF03DF39DB95</vt:lpwstr>
  </property>
  <property fmtid="{D5CDD505-2E9C-101B-9397-08002B2CF9AE}" pid="3" name="MediaServiceImageTags">
    <vt:lpwstr/>
  </property>
  <property fmtid="{D5CDD505-2E9C-101B-9397-08002B2CF9AE}" pid="4" name="_dlc_DocIdItemGuid">
    <vt:lpwstr>ae0bc06e-b353-4579-8ddc-7851f7e3f9ad</vt:lpwstr>
  </property>
  <property fmtid="{D5CDD505-2E9C-101B-9397-08002B2CF9AE}" pid="5" name="FolderAdministrator">
    <vt:lpwstr/>
  </property>
  <property fmtid="{D5CDD505-2E9C-101B-9397-08002B2CF9AE}" pid="6" name="OldID">
    <vt:lpwstr>15651</vt:lpwstr>
  </property>
  <property fmtid="{D5CDD505-2E9C-101B-9397-08002B2CF9AE}" pid="7" name="ViewPerson">
    <vt:lpwstr/>
  </property>
  <property fmtid="{D5CDD505-2E9C-101B-9397-08002B2CF9AE}" pid="8" name="テスト列">
    <vt:lpwstr/>
  </property>
  <property fmtid="{D5CDD505-2E9C-101B-9397-08002B2CF9AE}" pid="9" name="_ExtendedDescription">
    <vt:lpwstr/>
  </property>
  <property fmtid="{D5CDD505-2E9C-101B-9397-08002B2CF9AE}" pid="10" name="OldCreated">
    <vt:filetime>2023-09-12T08:25:32Z</vt:filetime>
  </property>
  <property fmtid="{D5CDD505-2E9C-101B-9397-08002B2CF9AE}" pid="11" name="OldCreatedBy">
    <vt:lpwstr>118</vt:lpwstr>
  </property>
  <property fmtid="{D5CDD505-2E9C-101B-9397-08002B2CF9AE}" pid="12" name="OldModified">
    <vt:filetime>2023-09-21T04:21:22Z</vt:filetime>
  </property>
  <property fmtid="{D5CDD505-2E9C-101B-9397-08002B2CF9AE}" pid="13" name="OldModifiedBy">
    <vt:lpwstr>443</vt:lpwstr>
  </property>
</Properties>
</file>